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14" r:id="rId5"/>
    <p:sldId id="329" r:id="rId6"/>
    <p:sldId id="343" r:id="rId7"/>
    <p:sldId id="339" r:id="rId8"/>
    <p:sldId id="341" r:id="rId9"/>
    <p:sldId id="322" r:id="rId10"/>
    <p:sldId id="338" r:id="rId11"/>
    <p:sldId id="328" r:id="rId12"/>
    <p:sldId id="323" r:id="rId13"/>
    <p:sldId id="325" r:id="rId14"/>
    <p:sldId id="344" r:id="rId15"/>
    <p:sldId id="345" r:id="rId16"/>
    <p:sldId id="346" r:id="rId17"/>
    <p:sldId id="347" r:id="rId18"/>
    <p:sldId id="33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orient="horz" pos="1008"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DFE"/>
    <a:srgbClr val="D4DDFE"/>
    <a:srgbClr val="D5DEFF"/>
    <a:srgbClr val="F6F7FF"/>
    <a:srgbClr val="DBDCE5"/>
    <a:srgbClr val="F0F1FB"/>
    <a:srgbClr val="DFE1F6"/>
    <a:srgbClr val="EEEFF5"/>
    <a:srgbClr val="DFE1EF"/>
    <a:srgbClr val="A9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C2FBE4-1D21-1F9D-556A-AD3B8B9E1610}" v="15" dt="2024-10-20T13:39:35.696"/>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5" autoAdjust="0"/>
    <p:restoredTop sz="95394" autoAdjust="0"/>
  </p:normalViewPr>
  <p:slideViewPr>
    <p:cSldViewPr snapToGrid="0">
      <p:cViewPr>
        <p:scale>
          <a:sx n="100" d="100"/>
          <a:sy n="100" d="100"/>
        </p:scale>
        <p:origin x="216" y="-542"/>
      </p:cViewPr>
      <p:guideLst>
        <p:guide orient="horz" pos="1416"/>
        <p:guide orient="horz" pos="1008"/>
        <p:guide pos="3840"/>
      </p:guideLst>
    </p:cSldViewPr>
  </p:slideViewPr>
  <p:outlineViewPr>
    <p:cViewPr>
      <p:scale>
        <a:sx n="33" d="100"/>
        <a:sy n="33" d="100"/>
      </p:scale>
      <p:origin x="0" y="-10368"/>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tminy, Michael" userId="S::michael.montminy@snhu.edu::bfa12636-6baa-488d-91cb-e4cc42b0b326" providerId="AD" clId="Web-{7B0D5F9A-85E1-951C-4C88-CD1366B1FFCB}"/>
    <pc:docChg chg="addSld delSld modSld sldOrd">
      <pc:chgData name="Montminy, Michael" userId="S::michael.montminy@snhu.edu::bfa12636-6baa-488d-91cb-e4cc42b0b326" providerId="AD" clId="Web-{7B0D5F9A-85E1-951C-4C88-CD1366B1FFCB}" dt="2024-10-17T15:37:09.131" v="1590" actId="1076"/>
      <pc:docMkLst>
        <pc:docMk/>
      </pc:docMkLst>
      <pc:sldChg chg="addSp modSp">
        <pc:chgData name="Montminy, Michael" userId="S::michael.montminy@snhu.edu::bfa12636-6baa-488d-91cb-e4cc42b0b326" providerId="AD" clId="Web-{7B0D5F9A-85E1-951C-4C88-CD1366B1FFCB}" dt="2024-10-17T15:37:09.131" v="1590" actId="1076"/>
        <pc:sldMkLst>
          <pc:docMk/>
          <pc:sldMk cId="3421401082" sldId="314"/>
        </pc:sldMkLst>
        <pc:spChg chg="mod">
          <ac:chgData name="Montminy, Michael" userId="S::michael.montminy@snhu.edu::bfa12636-6baa-488d-91cb-e4cc42b0b326" providerId="AD" clId="Web-{7B0D5F9A-85E1-951C-4C88-CD1366B1FFCB}" dt="2024-10-17T15:36:45.006" v="1584" actId="14100"/>
          <ac:spMkLst>
            <pc:docMk/>
            <pc:sldMk cId="3421401082" sldId="314"/>
            <ac:spMk id="2" creationId="{008315D2-7F57-AF2A-38D7-558098789073}"/>
          </ac:spMkLst>
        </pc:spChg>
        <pc:spChg chg="add mod">
          <ac:chgData name="Montminy, Michael" userId="S::michael.montminy@snhu.edu::bfa12636-6baa-488d-91cb-e4cc42b0b326" providerId="AD" clId="Web-{7B0D5F9A-85E1-951C-4C88-CD1366B1FFCB}" dt="2024-10-17T15:36:48.600" v="1585" actId="1076"/>
          <ac:spMkLst>
            <pc:docMk/>
            <pc:sldMk cId="3421401082" sldId="314"/>
            <ac:spMk id="4" creationId="{E2466541-2083-D262-A52D-DC913B5FDBEF}"/>
          </ac:spMkLst>
        </pc:spChg>
        <pc:picChg chg="add mod">
          <ac:chgData name="Montminy, Michael" userId="S::michael.montminy@snhu.edu::bfa12636-6baa-488d-91cb-e4cc42b0b326" providerId="AD" clId="Web-{7B0D5F9A-85E1-951C-4C88-CD1366B1FFCB}" dt="2024-10-17T15:37:09.131" v="1590" actId="1076"/>
          <ac:picMkLst>
            <pc:docMk/>
            <pc:sldMk cId="3421401082" sldId="314"/>
            <ac:picMk id="5" creationId="{390D33BE-D990-E5C3-ACCF-7505774A8678}"/>
          </ac:picMkLst>
        </pc:picChg>
      </pc:sldChg>
      <pc:sldChg chg="addSp delSp modSp">
        <pc:chgData name="Montminy, Michael" userId="S::michael.montminy@snhu.edu::bfa12636-6baa-488d-91cb-e4cc42b0b326" providerId="AD" clId="Web-{7B0D5F9A-85E1-951C-4C88-CD1366B1FFCB}" dt="2024-10-17T14:55:40.777" v="691" actId="1076"/>
        <pc:sldMkLst>
          <pc:docMk/>
          <pc:sldMk cId="3591555541" sldId="322"/>
        </pc:sldMkLst>
        <pc:spChg chg="add del mod">
          <ac:chgData name="Montminy, Michael" userId="S::michael.montminy@snhu.edu::bfa12636-6baa-488d-91cb-e4cc42b0b326" providerId="AD" clId="Web-{7B0D5F9A-85E1-951C-4C88-CD1366B1FFCB}" dt="2024-10-17T14:07:05.827" v="276"/>
          <ac:spMkLst>
            <pc:docMk/>
            <pc:sldMk cId="3591555541" sldId="322"/>
            <ac:spMk id="3" creationId="{0EA05197-4862-8697-D381-E434DB4C8F07}"/>
          </ac:spMkLst>
        </pc:spChg>
        <pc:spChg chg="mod">
          <ac:chgData name="Montminy, Michael" userId="S::michael.montminy@snhu.edu::bfa12636-6baa-488d-91cb-e4cc42b0b326" providerId="AD" clId="Web-{7B0D5F9A-85E1-951C-4C88-CD1366B1FFCB}" dt="2024-10-17T14:16:18.626" v="348" actId="20577"/>
          <ac:spMkLst>
            <pc:docMk/>
            <pc:sldMk cId="3591555541" sldId="322"/>
            <ac:spMk id="4" creationId="{1A348845-3852-D4E6-EF42-8024EAC0ED4C}"/>
          </ac:spMkLst>
        </pc:spChg>
        <pc:spChg chg="mod">
          <ac:chgData name="Montminy, Michael" userId="S::michael.montminy@snhu.edu::bfa12636-6baa-488d-91cb-e4cc42b0b326" providerId="AD" clId="Web-{7B0D5F9A-85E1-951C-4C88-CD1366B1FFCB}" dt="2024-10-17T14:15:58.548" v="345" actId="1076"/>
          <ac:spMkLst>
            <pc:docMk/>
            <pc:sldMk cId="3591555541" sldId="322"/>
            <ac:spMk id="5" creationId="{F85AE87B-E37F-614C-6EE5-D03C01018C99}"/>
          </ac:spMkLst>
        </pc:spChg>
        <pc:spChg chg="del">
          <ac:chgData name="Montminy, Michael" userId="S::michael.montminy@snhu.edu::bfa12636-6baa-488d-91cb-e4cc42b0b326" providerId="AD" clId="Web-{7B0D5F9A-85E1-951C-4C88-CD1366B1FFCB}" dt="2024-10-17T14:06:52.624" v="271"/>
          <ac:spMkLst>
            <pc:docMk/>
            <pc:sldMk cId="3591555541" sldId="322"/>
            <ac:spMk id="7" creationId="{488F6394-786C-5C79-1DBE-C98788568737}"/>
          </ac:spMkLst>
        </pc:spChg>
        <pc:picChg chg="add mod">
          <ac:chgData name="Montminy, Michael" userId="S::michael.montminy@snhu.edu::bfa12636-6baa-488d-91cb-e4cc42b0b326" providerId="AD" clId="Web-{7B0D5F9A-85E1-951C-4C88-CD1366B1FFCB}" dt="2024-10-17T14:55:40.777" v="691" actId="1076"/>
          <ac:picMkLst>
            <pc:docMk/>
            <pc:sldMk cId="3591555541" sldId="322"/>
            <ac:picMk id="6" creationId="{478E1F7C-8E8A-A168-E53B-DB38E29C736A}"/>
          </ac:picMkLst>
        </pc:picChg>
      </pc:sldChg>
      <pc:sldChg chg="addSp delSp modSp">
        <pc:chgData name="Montminy, Michael" userId="S::michael.montminy@snhu.edu::bfa12636-6baa-488d-91cb-e4cc42b0b326" providerId="AD" clId="Web-{7B0D5F9A-85E1-951C-4C88-CD1366B1FFCB}" dt="2024-10-17T14:53:16.151" v="597" actId="1076"/>
        <pc:sldMkLst>
          <pc:docMk/>
          <pc:sldMk cId="4183421641" sldId="323"/>
        </pc:sldMkLst>
        <pc:spChg chg="add del mod">
          <ac:chgData name="Montminy, Michael" userId="S::michael.montminy@snhu.edu::bfa12636-6baa-488d-91cb-e4cc42b0b326" providerId="AD" clId="Web-{7B0D5F9A-85E1-951C-4C88-CD1366B1FFCB}" dt="2024-10-17T14:47:59.431" v="487"/>
          <ac:spMkLst>
            <pc:docMk/>
            <pc:sldMk cId="4183421641" sldId="323"/>
            <ac:spMk id="3" creationId="{795F0F4E-2DEC-35E5-8D28-89BBE607E475}"/>
          </ac:spMkLst>
        </pc:spChg>
        <pc:spChg chg="add mod">
          <ac:chgData name="Montminy, Michael" userId="S::michael.montminy@snhu.edu::bfa12636-6baa-488d-91cb-e4cc42b0b326" providerId="AD" clId="Web-{7B0D5F9A-85E1-951C-4C88-CD1366B1FFCB}" dt="2024-10-17T14:48:07.619" v="494" actId="20577"/>
          <ac:spMkLst>
            <pc:docMk/>
            <pc:sldMk cId="4183421641" sldId="323"/>
            <ac:spMk id="5" creationId="{0DE0B19B-48A0-B3C6-3F57-0840A10B6375}"/>
          </ac:spMkLst>
        </pc:spChg>
        <pc:spChg chg="del">
          <ac:chgData name="Montminy, Michael" userId="S::michael.montminy@snhu.edu::bfa12636-6baa-488d-91cb-e4cc42b0b326" providerId="AD" clId="Web-{7B0D5F9A-85E1-951C-4C88-CD1366B1FFCB}" dt="2024-10-17T14:47:56.478" v="486"/>
          <ac:spMkLst>
            <pc:docMk/>
            <pc:sldMk cId="4183421641" sldId="323"/>
            <ac:spMk id="6" creationId="{AC90817E-5D17-45A5-8335-4C95D1C2A28C}"/>
          </ac:spMkLst>
        </pc:spChg>
        <pc:spChg chg="mod">
          <ac:chgData name="Montminy, Michael" userId="S::michael.montminy@snhu.edu::bfa12636-6baa-488d-91cb-e4cc42b0b326" providerId="AD" clId="Web-{7B0D5F9A-85E1-951C-4C88-CD1366B1FFCB}" dt="2024-10-17T14:52:51.573" v="593" actId="14100"/>
          <ac:spMkLst>
            <pc:docMk/>
            <pc:sldMk cId="4183421641" sldId="323"/>
            <ac:spMk id="11" creationId="{1130C8D7-5054-B89C-FA2C-E2638FFEA6AB}"/>
          </ac:spMkLst>
        </pc:spChg>
        <pc:graphicFrameChg chg="del mod modGraphic">
          <ac:chgData name="Montminy, Michael" userId="S::michael.montminy@snhu.edu::bfa12636-6baa-488d-91cb-e4cc42b0b326" providerId="AD" clId="Web-{7B0D5F9A-85E1-951C-4C88-CD1366B1FFCB}" dt="2024-10-17T14:47:56.447" v="485"/>
          <ac:graphicFrameMkLst>
            <pc:docMk/>
            <pc:sldMk cId="4183421641" sldId="323"/>
            <ac:graphicFrameMk id="12" creationId="{B8AFB73A-A673-163B-0655-0C5444C0E86A}"/>
          </ac:graphicFrameMkLst>
        </pc:graphicFrameChg>
        <pc:picChg chg="add mod">
          <ac:chgData name="Montminy, Michael" userId="S::michael.montminy@snhu.edu::bfa12636-6baa-488d-91cb-e4cc42b0b326" providerId="AD" clId="Web-{7B0D5F9A-85E1-951C-4C88-CD1366B1FFCB}" dt="2024-10-17T14:53:16.151" v="597" actId="1076"/>
          <ac:picMkLst>
            <pc:docMk/>
            <pc:sldMk cId="4183421641" sldId="323"/>
            <ac:picMk id="7" creationId="{182000B8-9EEF-899C-9F2A-2BCEFD7C9106}"/>
          </ac:picMkLst>
        </pc:picChg>
      </pc:sldChg>
      <pc:sldChg chg="addSp delSp modSp ord">
        <pc:chgData name="Montminy, Michael" userId="S::michael.montminy@snhu.edu::bfa12636-6baa-488d-91cb-e4cc42b0b326" providerId="AD" clId="Web-{7B0D5F9A-85E1-951C-4C88-CD1366B1FFCB}" dt="2024-10-17T14:56:21.636" v="695" actId="1076"/>
        <pc:sldMkLst>
          <pc:docMk/>
          <pc:sldMk cId="606303624" sldId="325"/>
        </pc:sldMkLst>
        <pc:spChg chg="add del mod">
          <ac:chgData name="Montminy, Michael" userId="S::michael.montminy@snhu.edu::bfa12636-6baa-488d-91cb-e4cc42b0b326" providerId="AD" clId="Web-{7B0D5F9A-85E1-951C-4C88-CD1366B1FFCB}" dt="2024-10-17T14:53:33.730" v="604"/>
          <ac:spMkLst>
            <pc:docMk/>
            <pc:sldMk cId="606303624" sldId="325"/>
            <ac:spMk id="3" creationId="{072491C8-E795-2779-2C78-2465D7CBC491}"/>
          </ac:spMkLst>
        </pc:spChg>
        <pc:spChg chg="del">
          <ac:chgData name="Montminy, Michael" userId="S::michael.montminy@snhu.edu::bfa12636-6baa-488d-91cb-e4cc42b0b326" providerId="AD" clId="Web-{7B0D5F9A-85E1-951C-4C88-CD1366B1FFCB}" dt="2024-10-17T14:53:30.151" v="603"/>
          <ac:spMkLst>
            <pc:docMk/>
            <pc:sldMk cId="606303624" sldId="325"/>
            <ac:spMk id="4" creationId="{32396622-BFDE-D806-F80F-CB3D2EE19A50}"/>
          </ac:spMkLst>
        </pc:spChg>
        <pc:spChg chg="mod">
          <ac:chgData name="Montminy, Michael" userId="S::michael.montminy@snhu.edu::bfa12636-6baa-488d-91cb-e4cc42b0b326" providerId="AD" clId="Web-{7B0D5F9A-85E1-951C-4C88-CD1366B1FFCB}" dt="2024-10-17T14:55:14.949" v="685" actId="1076"/>
          <ac:spMkLst>
            <pc:docMk/>
            <pc:sldMk cId="606303624" sldId="325"/>
            <ac:spMk id="6" creationId="{D2BBBA10-FE5A-0E22-8734-469B03FFEFCC}"/>
          </ac:spMkLst>
        </pc:spChg>
        <pc:spChg chg="mod">
          <ac:chgData name="Montminy, Michael" userId="S::michael.montminy@snhu.edu::bfa12636-6baa-488d-91cb-e4cc42b0b326" providerId="AD" clId="Web-{7B0D5F9A-85E1-951C-4C88-CD1366B1FFCB}" dt="2024-10-17T14:53:42.089" v="606" actId="14100"/>
          <ac:spMkLst>
            <pc:docMk/>
            <pc:sldMk cId="606303624" sldId="325"/>
            <ac:spMk id="8" creationId="{75A7019F-FB8F-0842-186B-1C366F527A19}"/>
          </ac:spMkLst>
        </pc:spChg>
        <pc:picChg chg="add mod">
          <ac:chgData name="Montminy, Michael" userId="S::michael.montminy@snhu.edu::bfa12636-6baa-488d-91cb-e4cc42b0b326" providerId="AD" clId="Web-{7B0D5F9A-85E1-951C-4C88-CD1366B1FFCB}" dt="2024-10-17T14:56:21.636" v="695" actId="1076"/>
          <ac:picMkLst>
            <pc:docMk/>
            <pc:sldMk cId="606303624" sldId="325"/>
            <ac:picMk id="5" creationId="{0E3F16E5-2500-3CEB-8187-1332C91C5E40}"/>
          </ac:picMkLst>
        </pc:picChg>
      </pc:sldChg>
      <pc:sldChg chg="modSp">
        <pc:chgData name="Montminy, Michael" userId="S::michael.montminy@snhu.edu::bfa12636-6baa-488d-91cb-e4cc42b0b326" providerId="AD" clId="Web-{7B0D5F9A-85E1-951C-4C88-CD1366B1FFCB}" dt="2024-10-17T14:47:41.916" v="478" actId="20577"/>
        <pc:sldMkLst>
          <pc:docMk/>
          <pc:sldMk cId="4269896657" sldId="328"/>
        </pc:sldMkLst>
        <pc:spChg chg="mod">
          <ac:chgData name="Montminy, Michael" userId="S::michael.montminy@snhu.edu::bfa12636-6baa-488d-91cb-e4cc42b0b326" providerId="AD" clId="Web-{7B0D5F9A-85E1-951C-4C88-CD1366B1FFCB}" dt="2024-10-17T14:47:41.916" v="478" actId="20577"/>
          <ac:spMkLst>
            <pc:docMk/>
            <pc:sldMk cId="4269896657" sldId="328"/>
            <ac:spMk id="4" creationId="{B7C4DB8A-F6D0-FE86-2F30-5BB5576A5934}"/>
          </ac:spMkLst>
        </pc:spChg>
        <pc:spChg chg="mod">
          <ac:chgData name="Montminy, Michael" userId="S::michael.montminy@snhu.edu::bfa12636-6baa-488d-91cb-e4cc42b0b326" providerId="AD" clId="Web-{7B0D5F9A-85E1-951C-4C88-CD1366B1FFCB}" dt="2024-10-17T14:46:36.134" v="422" actId="20577"/>
          <ac:spMkLst>
            <pc:docMk/>
            <pc:sldMk cId="4269896657" sldId="328"/>
            <ac:spMk id="12" creationId="{21C18C4A-EC5D-2A92-B45E-8EDBE44F5B15}"/>
          </ac:spMkLst>
        </pc:spChg>
      </pc:sldChg>
      <pc:sldChg chg="modSp">
        <pc:chgData name="Montminy, Michael" userId="S::michael.montminy@snhu.edu::bfa12636-6baa-488d-91cb-e4cc42b0b326" providerId="AD" clId="Web-{7B0D5F9A-85E1-951C-4C88-CD1366B1FFCB}" dt="2024-10-17T13:57:00.340" v="180" actId="20577"/>
        <pc:sldMkLst>
          <pc:docMk/>
          <pc:sldMk cId="4294866199" sldId="329"/>
        </pc:sldMkLst>
        <pc:spChg chg="mod">
          <ac:chgData name="Montminy, Michael" userId="S::michael.montminy@snhu.edu::bfa12636-6baa-488d-91cb-e4cc42b0b326" providerId="AD" clId="Web-{7B0D5F9A-85E1-951C-4C88-CD1366B1FFCB}" dt="2024-10-17T13:28:59.332" v="15" actId="20577"/>
          <ac:spMkLst>
            <pc:docMk/>
            <pc:sldMk cId="4294866199" sldId="329"/>
            <ac:spMk id="2" creationId="{A2E2ABBA-2E6D-E7DD-AC67-58D1FCB3F346}"/>
          </ac:spMkLst>
        </pc:spChg>
        <pc:spChg chg="mod">
          <ac:chgData name="Montminy, Michael" userId="S::michael.montminy@snhu.edu::bfa12636-6baa-488d-91cb-e4cc42b0b326" providerId="AD" clId="Web-{7B0D5F9A-85E1-951C-4C88-CD1366B1FFCB}" dt="2024-10-17T13:57:00.340" v="180" actId="20577"/>
          <ac:spMkLst>
            <pc:docMk/>
            <pc:sldMk cId="4294866199" sldId="329"/>
            <ac:spMk id="5" creationId="{59401105-5841-28D0-D6C0-3E1A46648BFE}"/>
          </ac:spMkLst>
        </pc:spChg>
      </pc:sldChg>
      <pc:sldChg chg="modSp">
        <pc:chgData name="Montminy, Michael" userId="S::michael.montminy@snhu.edu::bfa12636-6baa-488d-91cb-e4cc42b0b326" providerId="AD" clId="Web-{7B0D5F9A-85E1-951C-4C88-CD1366B1FFCB}" dt="2024-10-17T15:35:41.678" v="1558" actId="20577"/>
        <pc:sldMkLst>
          <pc:docMk/>
          <pc:sldMk cId="3784505952" sldId="331"/>
        </pc:sldMkLst>
        <pc:spChg chg="mod">
          <ac:chgData name="Montminy, Michael" userId="S::michael.montminy@snhu.edu::bfa12636-6baa-488d-91cb-e4cc42b0b326" providerId="AD" clId="Web-{7B0D5F9A-85E1-951C-4C88-CD1366B1FFCB}" dt="2024-10-17T15:35:41.678" v="1558" actId="20577"/>
          <ac:spMkLst>
            <pc:docMk/>
            <pc:sldMk cId="3784505952" sldId="331"/>
            <ac:spMk id="3" creationId="{8CFA4869-4108-EB15-4EB0-B65C291C5D97}"/>
          </ac:spMkLst>
        </pc:spChg>
        <pc:spChg chg="mod">
          <ac:chgData name="Montminy, Michael" userId="S::michael.montminy@snhu.edu::bfa12636-6baa-488d-91cb-e4cc42b0b326" providerId="AD" clId="Web-{7B0D5F9A-85E1-951C-4C88-CD1366B1FFCB}" dt="2024-10-17T13:30:45.083" v="34" actId="14100"/>
          <ac:spMkLst>
            <pc:docMk/>
            <pc:sldMk cId="3784505952" sldId="331"/>
            <ac:spMk id="11" creationId="{CCE595D9-27F3-FE1C-9A37-0F9F7903022E}"/>
          </ac:spMkLst>
        </pc:spChg>
      </pc:sldChg>
      <pc:sldChg chg="del">
        <pc:chgData name="Montminy, Michael" userId="S::michael.montminy@snhu.edu::bfa12636-6baa-488d-91cb-e4cc42b0b326" providerId="AD" clId="Web-{7B0D5F9A-85E1-951C-4C88-CD1366B1FFCB}" dt="2024-10-17T13:11:28.296" v="5"/>
        <pc:sldMkLst>
          <pc:docMk/>
          <pc:sldMk cId="1198221945" sldId="334"/>
        </pc:sldMkLst>
      </pc:sldChg>
      <pc:sldChg chg="addSp delSp modSp">
        <pc:chgData name="Montminy, Michael" userId="S::michael.montminy@snhu.edu::bfa12636-6baa-488d-91cb-e4cc42b0b326" providerId="AD" clId="Web-{7B0D5F9A-85E1-951C-4C88-CD1366B1FFCB}" dt="2024-10-17T14:46:23.337" v="417" actId="20577"/>
        <pc:sldMkLst>
          <pc:docMk/>
          <pc:sldMk cId="4130254997" sldId="338"/>
        </pc:sldMkLst>
        <pc:spChg chg="mod">
          <ac:chgData name="Montminy, Michael" userId="S::michael.montminy@snhu.edu::bfa12636-6baa-488d-91cb-e4cc42b0b326" providerId="AD" clId="Web-{7B0D5F9A-85E1-951C-4C88-CD1366B1FFCB}" dt="2024-10-17T14:18:33.799" v="352" actId="20577"/>
          <ac:spMkLst>
            <pc:docMk/>
            <pc:sldMk cId="4130254997" sldId="338"/>
            <ac:spMk id="2" creationId="{D03462D7-27D2-94DC-1264-B79226686001}"/>
          </ac:spMkLst>
        </pc:spChg>
        <pc:spChg chg="add del mod">
          <ac:chgData name="Montminy, Michael" userId="S::michael.montminy@snhu.edu::bfa12636-6baa-488d-91cb-e4cc42b0b326" providerId="AD" clId="Web-{7B0D5F9A-85E1-951C-4C88-CD1366B1FFCB}" dt="2024-10-17T14:20:14.721" v="380"/>
          <ac:spMkLst>
            <pc:docMk/>
            <pc:sldMk cId="4130254997" sldId="338"/>
            <ac:spMk id="4" creationId="{6B7038C3-E183-0311-A526-21F40135062D}"/>
          </ac:spMkLst>
        </pc:spChg>
        <pc:spChg chg="mod">
          <ac:chgData name="Montminy, Michael" userId="S::michael.montminy@snhu.edu::bfa12636-6baa-488d-91cb-e4cc42b0b326" providerId="AD" clId="Web-{7B0D5F9A-85E1-951C-4C88-CD1366B1FFCB}" dt="2024-10-17T14:46:23.337" v="417" actId="20577"/>
          <ac:spMkLst>
            <pc:docMk/>
            <pc:sldMk cId="4130254997" sldId="338"/>
            <ac:spMk id="13" creationId="{96C3713D-C8FF-8E7B-458C-CB927BAA99BD}"/>
          </ac:spMkLst>
        </pc:spChg>
        <pc:spChg chg="del">
          <ac:chgData name="Montminy, Michael" userId="S::michael.montminy@snhu.edu::bfa12636-6baa-488d-91cb-e4cc42b0b326" providerId="AD" clId="Web-{7B0D5F9A-85E1-951C-4C88-CD1366B1FFCB}" dt="2024-10-17T14:18:37.064" v="353"/>
          <ac:spMkLst>
            <pc:docMk/>
            <pc:sldMk cId="4130254997" sldId="338"/>
            <ac:spMk id="15" creationId="{B61A2D1D-0937-D2AC-EE47-05940DD770E0}"/>
          </ac:spMkLst>
        </pc:spChg>
      </pc:sldChg>
      <pc:sldChg chg="addSp modSp">
        <pc:chgData name="Montminy, Michael" userId="S::michael.montminy@snhu.edu::bfa12636-6baa-488d-91cb-e4cc42b0b326" providerId="AD" clId="Web-{7B0D5F9A-85E1-951C-4C88-CD1366B1FFCB}" dt="2024-10-17T14:16:11.204" v="347" actId="20577"/>
        <pc:sldMkLst>
          <pc:docMk/>
          <pc:sldMk cId="465836057" sldId="339"/>
        </pc:sldMkLst>
        <pc:spChg chg="mod">
          <ac:chgData name="Montminy, Michael" userId="S::michael.montminy@snhu.edu::bfa12636-6baa-488d-91cb-e4cc42b0b326" providerId="AD" clId="Web-{7B0D5F9A-85E1-951C-4C88-CD1366B1FFCB}" dt="2024-10-17T13:52:20.073" v="104" actId="14100"/>
          <ac:spMkLst>
            <pc:docMk/>
            <pc:sldMk cId="465836057" sldId="339"/>
            <ac:spMk id="2" creationId="{0C428E5B-47A0-EF94-A53D-6FDB74C9D848}"/>
          </ac:spMkLst>
        </pc:spChg>
        <pc:spChg chg="mod">
          <ac:chgData name="Montminy, Michael" userId="S::michael.montminy@snhu.edu::bfa12636-6baa-488d-91cb-e4cc42b0b326" providerId="AD" clId="Web-{7B0D5F9A-85E1-951C-4C88-CD1366B1FFCB}" dt="2024-10-17T14:16:11.204" v="347" actId="20577"/>
          <ac:spMkLst>
            <pc:docMk/>
            <pc:sldMk cId="465836057" sldId="339"/>
            <ac:spMk id="3" creationId="{C6EA201F-56F9-BFD9-8E95-AD5BD7D54FD0}"/>
          </ac:spMkLst>
        </pc:spChg>
        <pc:picChg chg="add mod">
          <ac:chgData name="Montminy, Michael" userId="S::michael.montminy@snhu.edu::bfa12636-6baa-488d-91cb-e4cc42b0b326" providerId="AD" clId="Web-{7B0D5F9A-85E1-951C-4C88-CD1366B1FFCB}" dt="2024-10-17T13:56:45.762" v="178" actId="14100"/>
          <ac:picMkLst>
            <pc:docMk/>
            <pc:sldMk cId="465836057" sldId="339"/>
            <ac:picMk id="4" creationId="{4428B6AD-5B25-0FD8-951D-871F653B8CD1}"/>
          </ac:picMkLst>
        </pc:picChg>
      </pc:sldChg>
      <pc:sldChg chg="addSp delSp modSp">
        <pc:chgData name="Montminy, Michael" userId="S::michael.montminy@snhu.edu::bfa12636-6baa-488d-91cb-e4cc42b0b326" providerId="AD" clId="Web-{7B0D5F9A-85E1-951C-4C88-CD1366B1FFCB}" dt="2024-10-17T14:06:44.077" v="270" actId="20577"/>
        <pc:sldMkLst>
          <pc:docMk/>
          <pc:sldMk cId="866310751" sldId="341"/>
        </pc:sldMkLst>
        <pc:spChg chg="mod">
          <ac:chgData name="Montminy, Michael" userId="S::michael.montminy@snhu.edu::bfa12636-6baa-488d-91cb-e4cc42b0b326" providerId="AD" clId="Web-{7B0D5F9A-85E1-951C-4C88-CD1366B1FFCB}" dt="2024-10-17T13:57:19.527" v="187" actId="14100"/>
          <ac:spMkLst>
            <pc:docMk/>
            <pc:sldMk cId="866310751" sldId="341"/>
            <ac:spMk id="2" creationId="{5509B1ED-4D78-65EC-0579-DA9E41D7C42C}"/>
          </ac:spMkLst>
        </pc:spChg>
        <pc:spChg chg="add del mod">
          <ac:chgData name="Montminy, Michael" userId="S::michael.montminy@snhu.edu::bfa12636-6baa-488d-91cb-e4cc42b0b326" providerId="AD" clId="Web-{7B0D5F9A-85E1-951C-4C88-CD1366B1FFCB}" dt="2024-10-17T14:04:43.904" v="200"/>
          <ac:spMkLst>
            <pc:docMk/>
            <pc:sldMk cId="866310751" sldId="341"/>
            <ac:spMk id="5" creationId="{B743104C-526F-6D2D-A8BF-B19D32BF5C39}"/>
          </ac:spMkLst>
        </pc:spChg>
        <pc:spChg chg="mod">
          <ac:chgData name="Montminy, Michael" userId="S::michael.montminy@snhu.edu::bfa12636-6baa-488d-91cb-e4cc42b0b326" providerId="AD" clId="Web-{7B0D5F9A-85E1-951C-4C88-CD1366B1FFCB}" dt="2024-10-17T14:06:44.077" v="270" actId="20577"/>
          <ac:spMkLst>
            <pc:docMk/>
            <pc:sldMk cId="866310751" sldId="341"/>
            <ac:spMk id="7" creationId="{051EAA32-913D-25AC-CC36-C39DAE7FE639}"/>
          </ac:spMkLst>
        </pc:spChg>
        <pc:picChg chg="add del mod">
          <ac:chgData name="Montminy, Michael" userId="S::michael.montminy@snhu.edu::bfa12636-6baa-488d-91cb-e4cc42b0b326" providerId="AD" clId="Web-{7B0D5F9A-85E1-951C-4C88-CD1366B1FFCB}" dt="2024-10-17T14:06:39.717" v="269" actId="1076"/>
          <ac:picMkLst>
            <pc:docMk/>
            <pc:sldMk cId="866310751" sldId="341"/>
            <ac:picMk id="3" creationId="{EAFB10C0-85B1-6B58-468A-B3A6CEF4EED3}"/>
          </ac:picMkLst>
        </pc:picChg>
        <pc:picChg chg="del">
          <ac:chgData name="Montminy, Michael" userId="S::michael.montminy@snhu.edu::bfa12636-6baa-488d-91cb-e4cc42b0b326" providerId="AD" clId="Web-{7B0D5F9A-85E1-951C-4C88-CD1366B1FFCB}" dt="2024-10-17T14:04:30.904" v="194"/>
          <ac:picMkLst>
            <pc:docMk/>
            <pc:sldMk cId="866310751" sldId="341"/>
            <ac:picMk id="11" creationId="{21652B53-B253-E648-F33E-78767A29B638}"/>
          </ac:picMkLst>
        </pc:picChg>
      </pc:sldChg>
      <pc:sldChg chg="del">
        <pc:chgData name="Montminy, Michael" userId="S::michael.montminy@snhu.edu::bfa12636-6baa-488d-91cb-e4cc42b0b326" providerId="AD" clId="Web-{7B0D5F9A-85E1-951C-4C88-CD1366B1FFCB}" dt="2024-10-17T15:24:43.472" v="1335"/>
        <pc:sldMkLst>
          <pc:docMk/>
          <pc:sldMk cId="2440634760" sldId="342"/>
        </pc:sldMkLst>
      </pc:sldChg>
      <pc:sldChg chg="addSp modSp">
        <pc:chgData name="Montminy, Michael" userId="S::michael.montminy@snhu.edu::bfa12636-6baa-488d-91cb-e4cc42b0b326" providerId="AD" clId="Web-{7B0D5F9A-85E1-951C-4C88-CD1366B1FFCB}" dt="2024-10-17T13:57:00.465" v="182" actId="20577"/>
        <pc:sldMkLst>
          <pc:docMk/>
          <pc:sldMk cId="4167072988" sldId="343"/>
        </pc:sldMkLst>
        <pc:spChg chg="mod">
          <ac:chgData name="Montminy, Michael" userId="S::michael.montminy@snhu.edu::bfa12636-6baa-488d-91cb-e4cc42b0b326" providerId="AD" clId="Web-{7B0D5F9A-85E1-951C-4C88-CD1366B1FFCB}" dt="2024-10-17T13:43:09.649" v="50" actId="14100"/>
          <ac:spMkLst>
            <pc:docMk/>
            <pc:sldMk cId="4167072988" sldId="343"/>
            <ac:spMk id="2" creationId="{CFD6FA43-637B-EF8D-3849-CFD9352B9105}"/>
          </ac:spMkLst>
        </pc:spChg>
        <pc:spChg chg="mod">
          <ac:chgData name="Montminy, Michael" userId="S::michael.montminy@snhu.edu::bfa12636-6baa-488d-91cb-e4cc42b0b326" providerId="AD" clId="Web-{7B0D5F9A-85E1-951C-4C88-CD1366B1FFCB}" dt="2024-10-17T13:57:00.465" v="182" actId="20577"/>
          <ac:spMkLst>
            <pc:docMk/>
            <pc:sldMk cId="4167072988" sldId="343"/>
            <ac:spMk id="3" creationId="{2B36450F-A8E5-8B7F-1C54-79C081010270}"/>
          </ac:spMkLst>
        </pc:spChg>
        <pc:picChg chg="add mod">
          <ac:chgData name="Montminy, Michael" userId="S::michael.montminy@snhu.edu::bfa12636-6baa-488d-91cb-e4cc42b0b326" providerId="AD" clId="Web-{7B0D5F9A-85E1-951C-4C88-CD1366B1FFCB}" dt="2024-10-17T13:50:10.510" v="94" actId="1076"/>
          <ac:picMkLst>
            <pc:docMk/>
            <pc:sldMk cId="4167072988" sldId="343"/>
            <ac:picMk id="4" creationId="{07A95106-4C3B-9960-C680-53AC7D933691}"/>
          </ac:picMkLst>
        </pc:picChg>
      </pc:sldChg>
      <pc:sldChg chg="addSp delSp modSp new">
        <pc:chgData name="Montminy, Michael" userId="S::michael.montminy@snhu.edu::bfa12636-6baa-488d-91cb-e4cc42b0b326" providerId="AD" clId="Web-{7B0D5F9A-85E1-951C-4C88-CD1366B1FFCB}" dt="2024-10-17T15:00:14.762" v="799" actId="1076"/>
        <pc:sldMkLst>
          <pc:docMk/>
          <pc:sldMk cId="1727310926" sldId="344"/>
        </pc:sldMkLst>
        <pc:spChg chg="mod">
          <ac:chgData name="Montminy, Michael" userId="S::michael.montminy@snhu.edu::bfa12636-6baa-488d-91cb-e4cc42b0b326" providerId="AD" clId="Web-{7B0D5F9A-85E1-951C-4C88-CD1366B1FFCB}" dt="2024-10-17T14:58:18.543" v="710" actId="20577"/>
          <ac:spMkLst>
            <pc:docMk/>
            <pc:sldMk cId="1727310926" sldId="344"/>
            <ac:spMk id="2" creationId="{9B217798-A7AE-059E-6D38-EECD4FFC2B48}"/>
          </ac:spMkLst>
        </pc:spChg>
        <pc:spChg chg="mod">
          <ac:chgData name="Montminy, Michael" userId="S::michael.montminy@snhu.edu::bfa12636-6baa-488d-91cb-e4cc42b0b326" providerId="AD" clId="Web-{7B0D5F9A-85E1-951C-4C88-CD1366B1FFCB}" dt="2024-10-17T14:59:49.606" v="793" actId="1076"/>
          <ac:spMkLst>
            <pc:docMk/>
            <pc:sldMk cId="1727310926" sldId="344"/>
            <ac:spMk id="3" creationId="{CB9FC5CF-80B3-9B7F-DCDE-C3C66B79C727}"/>
          </ac:spMkLst>
        </pc:spChg>
        <pc:spChg chg="del">
          <ac:chgData name="Montminy, Michael" userId="S::michael.montminy@snhu.edu::bfa12636-6baa-488d-91cb-e4cc42b0b326" providerId="AD" clId="Web-{7B0D5F9A-85E1-951C-4C88-CD1366B1FFCB}" dt="2024-10-17T14:58:20.278" v="711"/>
          <ac:spMkLst>
            <pc:docMk/>
            <pc:sldMk cId="1727310926" sldId="344"/>
            <ac:spMk id="4" creationId="{0C46EB71-04A9-A29A-B887-C862F76CA77A}"/>
          </ac:spMkLst>
        </pc:spChg>
        <pc:picChg chg="add del mod">
          <ac:chgData name="Montminy, Michael" userId="S::michael.montminy@snhu.edu::bfa12636-6baa-488d-91cb-e4cc42b0b326" providerId="AD" clId="Web-{7B0D5F9A-85E1-951C-4C88-CD1366B1FFCB}" dt="2024-10-17T15:00:00.747" v="796"/>
          <ac:picMkLst>
            <pc:docMk/>
            <pc:sldMk cId="1727310926" sldId="344"/>
            <ac:picMk id="5" creationId="{E83D0710-1E79-AEF3-DB9C-2E6CFC8E247B}"/>
          </ac:picMkLst>
        </pc:picChg>
        <pc:picChg chg="add mod">
          <ac:chgData name="Montminy, Michael" userId="S::michael.montminy@snhu.edu::bfa12636-6baa-488d-91cb-e4cc42b0b326" providerId="AD" clId="Web-{7B0D5F9A-85E1-951C-4C88-CD1366B1FFCB}" dt="2024-10-17T15:00:14.762" v="799" actId="1076"/>
          <ac:picMkLst>
            <pc:docMk/>
            <pc:sldMk cId="1727310926" sldId="344"/>
            <ac:picMk id="6" creationId="{A27F17A4-9AB4-6B02-6D7A-1D4A056D6277}"/>
          </ac:picMkLst>
        </pc:picChg>
      </pc:sldChg>
      <pc:sldChg chg="addSp delSp modSp new">
        <pc:chgData name="Montminy, Michael" userId="S::michael.montminy@snhu.edu::bfa12636-6baa-488d-91cb-e4cc42b0b326" providerId="AD" clId="Web-{7B0D5F9A-85E1-951C-4C88-CD1366B1FFCB}" dt="2024-10-17T15:05:11.201" v="885" actId="1076"/>
        <pc:sldMkLst>
          <pc:docMk/>
          <pc:sldMk cId="4249086866" sldId="345"/>
        </pc:sldMkLst>
        <pc:spChg chg="mod">
          <ac:chgData name="Montminy, Michael" userId="S::michael.montminy@snhu.edu::bfa12636-6baa-488d-91cb-e4cc42b0b326" providerId="AD" clId="Web-{7B0D5F9A-85E1-951C-4C88-CD1366B1FFCB}" dt="2024-10-17T15:00:29.794" v="804" actId="14100"/>
          <ac:spMkLst>
            <pc:docMk/>
            <pc:sldMk cId="4249086866" sldId="345"/>
            <ac:spMk id="2" creationId="{74F6E10C-E3C5-2AD4-7860-53308D2BDE37}"/>
          </ac:spMkLst>
        </pc:spChg>
        <pc:spChg chg="mod">
          <ac:chgData name="Montminy, Michael" userId="S::michael.montminy@snhu.edu::bfa12636-6baa-488d-91cb-e4cc42b0b326" providerId="AD" clId="Web-{7B0D5F9A-85E1-951C-4C88-CD1366B1FFCB}" dt="2024-10-17T15:04:49.654" v="881" actId="14100"/>
          <ac:spMkLst>
            <pc:docMk/>
            <pc:sldMk cId="4249086866" sldId="345"/>
            <ac:spMk id="3" creationId="{A0F6B37E-1C06-ABB2-5B4F-DFFF6EF261DB}"/>
          </ac:spMkLst>
        </pc:spChg>
        <pc:spChg chg="del">
          <ac:chgData name="Montminy, Michael" userId="S::michael.montminy@snhu.edu::bfa12636-6baa-488d-91cb-e4cc42b0b326" providerId="AD" clId="Web-{7B0D5F9A-85E1-951C-4C88-CD1366B1FFCB}" dt="2024-10-17T15:00:24.356" v="802"/>
          <ac:spMkLst>
            <pc:docMk/>
            <pc:sldMk cId="4249086866" sldId="345"/>
            <ac:spMk id="4" creationId="{0397D200-9E3F-91E7-1059-DD26DF06EC59}"/>
          </ac:spMkLst>
        </pc:spChg>
        <pc:picChg chg="add mod">
          <ac:chgData name="Montminy, Michael" userId="S::michael.montminy@snhu.edu::bfa12636-6baa-488d-91cb-e4cc42b0b326" providerId="AD" clId="Web-{7B0D5F9A-85E1-951C-4C88-CD1366B1FFCB}" dt="2024-10-17T15:05:11.201" v="885" actId="1076"/>
          <ac:picMkLst>
            <pc:docMk/>
            <pc:sldMk cId="4249086866" sldId="345"/>
            <ac:picMk id="5" creationId="{CBFA2915-A60C-B8B4-94EF-0FEFA0412802}"/>
          </ac:picMkLst>
        </pc:picChg>
      </pc:sldChg>
      <pc:sldChg chg="addSp delSp modSp new">
        <pc:chgData name="Montminy, Michael" userId="S::michael.montminy@snhu.edu::bfa12636-6baa-488d-91cb-e4cc42b0b326" providerId="AD" clId="Web-{7B0D5F9A-85E1-951C-4C88-CD1366B1FFCB}" dt="2024-10-17T15:23:05.690" v="1172" actId="20577"/>
        <pc:sldMkLst>
          <pc:docMk/>
          <pc:sldMk cId="2439549552" sldId="346"/>
        </pc:sldMkLst>
        <pc:spChg chg="mod">
          <ac:chgData name="Montminy, Michael" userId="S::michael.montminy@snhu.edu::bfa12636-6baa-488d-91cb-e4cc42b0b326" providerId="AD" clId="Web-{7B0D5F9A-85E1-951C-4C88-CD1366B1FFCB}" dt="2024-10-17T15:09:16.718" v="918" actId="1076"/>
          <ac:spMkLst>
            <pc:docMk/>
            <pc:sldMk cId="2439549552" sldId="346"/>
            <ac:spMk id="2" creationId="{45AB819A-0631-6D70-FA6A-5461CC5ECABE}"/>
          </ac:spMkLst>
        </pc:spChg>
        <pc:spChg chg="add del mod">
          <ac:chgData name="Montminy, Michael" userId="S::michael.montminy@snhu.edu::bfa12636-6baa-488d-91cb-e4cc42b0b326" providerId="AD" clId="Web-{7B0D5F9A-85E1-951C-4C88-CD1366B1FFCB}" dt="2024-10-17T15:16:09.923" v="1023"/>
          <ac:spMkLst>
            <pc:docMk/>
            <pc:sldMk cId="2439549552" sldId="346"/>
            <ac:spMk id="3" creationId="{1D458DE5-E5EF-8BB3-A48E-FACF867B1081}"/>
          </ac:spMkLst>
        </pc:spChg>
        <pc:spChg chg="del">
          <ac:chgData name="Montminy, Michael" userId="S::michael.montminy@snhu.edu::bfa12636-6baa-488d-91cb-e4cc42b0b326" providerId="AD" clId="Web-{7B0D5F9A-85E1-951C-4C88-CD1366B1FFCB}" dt="2024-10-17T15:09:34.734" v="925"/>
          <ac:spMkLst>
            <pc:docMk/>
            <pc:sldMk cId="2439549552" sldId="346"/>
            <ac:spMk id="4" creationId="{F83E037D-5ACA-9384-D097-8A3B835E6C81}"/>
          </ac:spMkLst>
        </pc:spChg>
        <pc:spChg chg="add mod">
          <ac:chgData name="Montminy, Michael" userId="S::michael.montminy@snhu.edu::bfa12636-6baa-488d-91cb-e4cc42b0b326" providerId="AD" clId="Web-{7B0D5F9A-85E1-951C-4C88-CD1366B1FFCB}" dt="2024-10-17T15:16:25.079" v="1029" actId="1076"/>
          <ac:spMkLst>
            <pc:docMk/>
            <pc:sldMk cId="2439549552" sldId="346"/>
            <ac:spMk id="6" creationId="{D014743E-1C4B-A5A2-9282-96632DA050D6}"/>
          </ac:spMkLst>
        </pc:spChg>
        <pc:spChg chg="add del">
          <ac:chgData name="Montminy, Michael" userId="S::michael.montminy@snhu.edu::bfa12636-6baa-488d-91cb-e4cc42b0b326" providerId="AD" clId="Web-{7B0D5F9A-85E1-951C-4C88-CD1366B1FFCB}" dt="2024-10-17T15:09:42.905" v="930"/>
          <ac:spMkLst>
            <pc:docMk/>
            <pc:sldMk cId="2439549552" sldId="346"/>
            <ac:spMk id="8" creationId="{17E52758-FF76-DF1F-2332-5360EA9D88DB}"/>
          </ac:spMkLst>
        </pc:spChg>
        <pc:spChg chg="add del mod">
          <ac:chgData name="Montminy, Michael" userId="S::michael.montminy@snhu.edu::bfa12636-6baa-488d-91cb-e4cc42b0b326" providerId="AD" clId="Web-{7B0D5F9A-85E1-951C-4C88-CD1366B1FFCB}" dt="2024-10-17T15:09:45.780" v="932"/>
          <ac:spMkLst>
            <pc:docMk/>
            <pc:sldMk cId="2439549552" sldId="346"/>
            <ac:spMk id="10" creationId="{D2A0F37D-0D2A-A7D3-E8F6-E78BA9EB006C}"/>
          </ac:spMkLst>
        </pc:spChg>
        <pc:spChg chg="add del mod">
          <ac:chgData name="Montminy, Michael" userId="S::michael.montminy@snhu.edu::bfa12636-6baa-488d-91cb-e4cc42b0b326" providerId="AD" clId="Web-{7B0D5F9A-85E1-951C-4C88-CD1366B1FFCB}" dt="2024-10-17T15:16:17.501" v="1026"/>
          <ac:spMkLst>
            <pc:docMk/>
            <pc:sldMk cId="2439549552" sldId="346"/>
            <ac:spMk id="12" creationId="{258BF0A3-F756-E7FA-4B8B-B469319A64EC}"/>
          </ac:spMkLst>
        </pc:spChg>
        <pc:spChg chg="add del">
          <ac:chgData name="Montminy, Michael" userId="S::michael.montminy@snhu.edu::bfa12636-6baa-488d-91cb-e4cc42b0b326" providerId="AD" clId="Web-{7B0D5F9A-85E1-951C-4C88-CD1366B1FFCB}" dt="2024-10-17T15:16:12.891" v="1025"/>
          <ac:spMkLst>
            <pc:docMk/>
            <pc:sldMk cId="2439549552" sldId="346"/>
            <ac:spMk id="13" creationId="{0197421D-BCF7-B851-14CF-DBFE953E73C6}"/>
          </ac:spMkLst>
        </pc:spChg>
        <pc:spChg chg="add mod">
          <ac:chgData name="Montminy, Michael" userId="S::michael.montminy@snhu.edu::bfa12636-6baa-488d-91cb-e4cc42b0b326" providerId="AD" clId="Web-{7B0D5F9A-85E1-951C-4C88-CD1366B1FFCB}" dt="2024-10-17T15:23:05.690" v="1172" actId="20577"/>
          <ac:spMkLst>
            <pc:docMk/>
            <pc:sldMk cId="2439549552" sldId="346"/>
            <ac:spMk id="14" creationId="{49769D80-969E-EA37-3273-C54C4CDC3546}"/>
          </ac:spMkLst>
        </pc:spChg>
      </pc:sldChg>
      <pc:sldChg chg="addSp delSp modSp new">
        <pc:chgData name="Montminy, Michael" userId="S::michael.montminy@snhu.edu::bfa12636-6baa-488d-91cb-e4cc42b0b326" providerId="AD" clId="Web-{7B0D5F9A-85E1-951C-4C88-CD1366B1FFCB}" dt="2024-10-17T15:35:31.740" v="1556" actId="20577"/>
        <pc:sldMkLst>
          <pc:docMk/>
          <pc:sldMk cId="1009730631" sldId="347"/>
        </pc:sldMkLst>
        <pc:spChg chg="mod">
          <ac:chgData name="Montminy, Michael" userId="S::michael.montminy@snhu.edu::bfa12636-6baa-488d-91cb-e4cc42b0b326" providerId="AD" clId="Web-{7B0D5F9A-85E1-951C-4C88-CD1366B1FFCB}" dt="2024-10-17T15:23:14.237" v="1197" actId="20577"/>
          <ac:spMkLst>
            <pc:docMk/>
            <pc:sldMk cId="1009730631" sldId="347"/>
            <ac:spMk id="2" creationId="{76B22C91-0415-01CC-426C-72CD1328F48B}"/>
          </ac:spMkLst>
        </pc:spChg>
        <pc:spChg chg="mod">
          <ac:chgData name="Montminy, Michael" userId="S::michael.montminy@snhu.edu::bfa12636-6baa-488d-91cb-e4cc42b0b326" providerId="AD" clId="Web-{7B0D5F9A-85E1-951C-4C88-CD1366B1FFCB}" dt="2024-10-17T15:24:29.159" v="1330" actId="20577"/>
          <ac:spMkLst>
            <pc:docMk/>
            <pc:sldMk cId="1009730631" sldId="347"/>
            <ac:spMk id="3" creationId="{7800862E-FCB2-3D87-03DB-1CA13F2624C7}"/>
          </ac:spMkLst>
        </pc:spChg>
        <pc:spChg chg="del">
          <ac:chgData name="Montminy, Michael" userId="S::michael.montminy@snhu.edu::bfa12636-6baa-488d-91cb-e4cc42b0b326" providerId="AD" clId="Web-{7B0D5F9A-85E1-951C-4C88-CD1366B1FFCB}" dt="2024-10-17T15:24:35.003" v="1333"/>
          <ac:spMkLst>
            <pc:docMk/>
            <pc:sldMk cId="1009730631" sldId="347"/>
            <ac:spMk id="4" creationId="{BEAD409D-AC14-AA48-226A-D0E88F197271}"/>
          </ac:spMkLst>
        </pc:spChg>
        <pc:spChg chg="add mod">
          <ac:chgData name="Montminy, Michael" userId="S::michael.montminy@snhu.edu::bfa12636-6baa-488d-91cb-e4cc42b0b326" providerId="AD" clId="Web-{7B0D5F9A-85E1-951C-4C88-CD1366B1FFCB}" dt="2024-10-17T15:35:31.740" v="1556" actId="20577"/>
          <ac:spMkLst>
            <pc:docMk/>
            <pc:sldMk cId="1009730631" sldId="347"/>
            <ac:spMk id="6" creationId="{0F4957F4-C5FC-7B7E-5F26-E961660BAC55}"/>
          </ac:spMkLst>
        </pc:spChg>
      </pc:sldChg>
    </pc:docChg>
  </pc:docChgLst>
  <pc:docChgLst>
    <pc:chgData name="Montminy, Michael" userId="S::michael.montminy@snhu.edu::bfa12636-6baa-488d-91cb-e4cc42b0b326" providerId="AD" clId="Web-{F2C2FBE4-1D21-1F9D-556A-AD3B8B9E1610}"/>
    <pc:docChg chg="modSld">
      <pc:chgData name="Montminy, Michael" userId="S::michael.montminy@snhu.edu::bfa12636-6baa-488d-91cb-e4cc42b0b326" providerId="AD" clId="Web-{F2C2FBE4-1D21-1F9D-556A-AD3B8B9E1610}" dt="2024-10-20T13:39:35.696" v="14" actId="1076"/>
      <pc:docMkLst>
        <pc:docMk/>
      </pc:docMkLst>
      <pc:sldChg chg="modSp">
        <pc:chgData name="Montminy, Michael" userId="S::michael.montminy@snhu.edu::bfa12636-6baa-488d-91cb-e4cc42b0b326" providerId="AD" clId="Web-{F2C2FBE4-1D21-1F9D-556A-AD3B8B9E1610}" dt="2024-10-20T13:39:35.696" v="14" actId="1076"/>
        <pc:sldMkLst>
          <pc:docMk/>
          <pc:sldMk cId="1009730631" sldId="347"/>
        </pc:sldMkLst>
        <pc:spChg chg="mod">
          <ac:chgData name="Montminy, Michael" userId="S::michael.montminy@snhu.edu::bfa12636-6baa-488d-91cb-e4cc42b0b326" providerId="AD" clId="Web-{F2C2FBE4-1D21-1F9D-556A-AD3B8B9E1610}" dt="2024-10-20T13:39:11.976" v="12" actId="1076"/>
          <ac:spMkLst>
            <pc:docMk/>
            <pc:sldMk cId="1009730631" sldId="347"/>
            <ac:spMk id="3" creationId="{7800862E-FCB2-3D87-03DB-1CA13F2624C7}"/>
          </ac:spMkLst>
        </pc:spChg>
        <pc:spChg chg="mod">
          <ac:chgData name="Montminy, Michael" userId="S::michael.montminy@snhu.edu::bfa12636-6baa-488d-91cb-e4cc42b0b326" providerId="AD" clId="Web-{F2C2FBE4-1D21-1F9D-556A-AD3B8B9E1610}" dt="2024-10-20T13:39:35.696" v="14" actId="1076"/>
          <ac:spMkLst>
            <pc:docMk/>
            <pc:sldMk cId="1009730631" sldId="347"/>
            <ac:spMk id="6" creationId="{0F4957F4-C5FC-7B7E-5F26-E961660BAC5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32BE22-BCF5-218A-BCDB-9D6463B9A4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6C6B9B-3CD0-9D38-9EB7-8FC9403B85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A62055-8DBD-6042-92AC-66DE479F90DE}" type="datetimeFigureOut">
              <a:rPr lang="en-US" smtClean="0"/>
              <a:t>10/20/2024</a:t>
            </a:fld>
            <a:endParaRPr lang="en-US" dirty="0"/>
          </a:p>
        </p:txBody>
      </p:sp>
      <p:sp>
        <p:nvSpPr>
          <p:cNvPr id="4" name="Footer Placeholder 3">
            <a:extLst>
              <a:ext uri="{FF2B5EF4-FFF2-40B4-BE49-F238E27FC236}">
                <a16:creationId xmlns:a16="http://schemas.microsoft.com/office/drawing/2014/main" id="{7745B14E-D4D7-1E40-CD23-AE797C2368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713512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E50A-AB77-49BE-9076-23C4C8D08BB2}" type="datetimeFigureOut">
              <a:rPr lang="en-US" smtClean="0"/>
              <a:t>10/20/2024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9883-B744-4FDD-8623-D69A66650022}" type="slidenum">
              <a:rPr lang="en-US" smtClean="0"/>
              <a:t>‹#›</a:t>
            </a:fld>
            <a:endParaRPr lang="en-US" dirty="0"/>
          </a:p>
        </p:txBody>
      </p:sp>
    </p:spTree>
    <p:extLst>
      <p:ext uri="{BB962C8B-B14F-4D97-AF65-F5344CB8AC3E}">
        <p14:creationId xmlns:p14="http://schemas.microsoft.com/office/powerpoint/2010/main" val="142764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a:t>
            </a:fld>
            <a:endParaRPr lang="en-US" dirty="0"/>
          </a:p>
        </p:txBody>
      </p:sp>
    </p:spTree>
    <p:extLst>
      <p:ext uri="{BB962C8B-B14F-4D97-AF65-F5344CB8AC3E}">
        <p14:creationId xmlns:p14="http://schemas.microsoft.com/office/powerpoint/2010/main" val="2652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10</a:t>
            </a:fld>
            <a:endParaRPr lang="en-US" dirty="0"/>
          </a:p>
        </p:txBody>
      </p:sp>
    </p:spTree>
    <p:extLst>
      <p:ext uri="{BB962C8B-B14F-4D97-AF65-F5344CB8AC3E}">
        <p14:creationId xmlns:p14="http://schemas.microsoft.com/office/powerpoint/2010/main" val="3486908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15</a:t>
            </a:fld>
            <a:endParaRPr lang="en-US" dirty="0"/>
          </a:p>
        </p:txBody>
      </p:sp>
    </p:spTree>
    <p:extLst>
      <p:ext uri="{BB962C8B-B14F-4D97-AF65-F5344CB8AC3E}">
        <p14:creationId xmlns:p14="http://schemas.microsoft.com/office/powerpoint/2010/main" val="257076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a:t>
            </a:fld>
            <a:endParaRPr lang="en-US" dirty="0"/>
          </a:p>
        </p:txBody>
      </p:sp>
    </p:spTree>
    <p:extLst>
      <p:ext uri="{BB962C8B-B14F-4D97-AF65-F5344CB8AC3E}">
        <p14:creationId xmlns:p14="http://schemas.microsoft.com/office/powerpoint/2010/main" val="334155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3</a:t>
            </a:fld>
            <a:endParaRPr lang="en-US" dirty="0"/>
          </a:p>
        </p:txBody>
      </p:sp>
    </p:spTree>
    <p:extLst>
      <p:ext uri="{BB962C8B-B14F-4D97-AF65-F5344CB8AC3E}">
        <p14:creationId xmlns:p14="http://schemas.microsoft.com/office/powerpoint/2010/main" val="89682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4</a:t>
            </a:fld>
            <a:endParaRPr lang="en-US" dirty="0"/>
          </a:p>
        </p:txBody>
      </p:sp>
    </p:spTree>
    <p:extLst>
      <p:ext uri="{BB962C8B-B14F-4D97-AF65-F5344CB8AC3E}">
        <p14:creationId xmlns:p14="http://schemas.microsoft.com/office/powerpoint/2010/main" val="3748998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5</a:t>
            </a:fld>
            <a:endParaRPr lang="en-US" dirty="0"/>
          </a:p>
        </p:txBody>
      </p:sp>
    </p:spTree>
    <p:extLst>
      <p:ext uri="{BB962C8B-B14F-4D97-AF65-F5344CB8AC3E}">
        <p14:creationId xmlns:p14="http://schemas.microsoft.com/office/powerpoint/2010/main" val="32145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6</a:t>
            </a:fld>
            <a:endParaRPr lang="en-US" dirty="0"/>
          </a:p>
        </p:txBody>
      </p:sp>
    </p:spTree>
    <p:extLst>
      <p:ext uri="{BB962C8B-B14F-4D97-AF65-F5344CB8AC3E}">
        <p14:creationId xmlns:p14="http://schemas.microsoft.com/office/powerpoint/2010/main" val="1703823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7</a:t>
            </a:fld>
            <a:endParaRPr lang="en-US" dirty="0"/>
          </a:p>
        </p:txBody>
      </p:sp>
    </p:spTree>
    <p:extLst>
      <p:ext uri="{BB962C8B-B14F-4D97-AF65-F5344CB8AC3E}">
        <p14:creationId xmlns:p14="http://schemas.microsoft.com/office/powerpoint/2010/main" val="1483384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8</a:t>
            </a:fld>
            <a:endParaRPr lang="en-US" dirty="0"/>
          </a:p>
        </p:txBody>
      </p:sp>
    </p:spTree>
    <p:extLst>
      <p:ext uri="{BB962C8B-B14F-4D97-AF65-F5344CB8AC3E}">
        <p14:creationId xmlns:p14="http://schemas.microsoft.com/office/powerpoint/2010/main" val="460106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9</a:t>
            </a:fld>
            <a:endParaRPr lang="en-US" dirty="0"/>
          </a:p>
        </p:txBody>
      </p:sp>
    </p:spTree>
    <p:extLst>
      <p:ext uri="{BB962C8B-B14F-4D97-AF65-F5344CB8AC3E}">
        <p14:creationId xmlns:p14="http://schemas.microsoft.com/office/powerpoint/2010/main" val="4111710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11185" y="629469"/>
            <a:ext cx="8961120" cy="5599062"/>
          </a:xfrm>
        </p:spPr>
        <p:txBody>
          <a:bodyPr lIns="0" tIns="0" rIns="0" bIns="0" anchor="ctr">
            <a:noAutofit/>
          </a:bodyPr>
          <a:lstStyle>
            <a:lvl1pPr marL="0" algn="l">
              <a:lnSpc>
                <a:spcPct val="80000"/>
              </a:lnSpc>
              <a:spcBef>
                <a:spcPts val="0"/>
              </a:spcBef>
              <a:spcAft>
                <a:spcPts val="0"/>
              </a:spcAft>
              <a:defRPr sz="7000"/>
            </a:lvl1pPr>
          </a:lstStyle>
          <a:p>
            <a:r>
              <a:rPr lang="en-US" dirty="0"/>
              <a:t>Click to add title</a:t>
            </a:r>
          </a:p>
        </p:txBody>
      </p:sp>
      <p:sp>
        <p:nvSpPr>
          <p:cNvPr id="6" name="Freeform 5">
            <a:extLst>
              <a:ext uri="{FF2B5EF4-FFF2-40B4-BE49-F238E27FC236}">
                <a16:creationId xmlns:a16="http://schemas.microsoft.com/office/drawing/2014/main" id="{CA65DB93-2357-6899-3DDD-DC79C877ADA2}"/>
              </a:ext>
              <a:ext uri="{C183D7F6-B498-43B3-948B-1728B52AA6E4}">
                <adec:decorative xmlns:adec="http://schemas.microsoft.com/office/drawing/2017/decorative" val="1"/>
              </a:ext>
            </a:extLst>
          </p:cNvPr>
          <p:cNvSpPr/>
          <p:nvPr userDrawn="1"/>
        </p:nvSpPr>
        <p:spPr>
          <a:xfrm>
            <a:off x="9729533" y="5801722"/>
            <a:ext cx="2115210" cy="1056278"/>
          </a:xfrm>
          <a:custGeom>
            <a:avLst/>
            <a:gdLst>
              <a:gd name="connsiteX0" fmla="*/ 1057605 w 2115210"/>
              <a:gd name="connsiteY0" fmla="*/ 0 h 1056278"/>
              <a:gd name="connsiteX1" fmla="*/ 2109820 w 2115210"/>
              <a:gd name="connsiteY1" fmla="*/ 949535 h 1056278"/>
              <a:gd name="connsiteX2" fmla="*/ 2115210 w 2115210"/>
              <a:gd name="connsiteY2" fmla="*/ 1056278 h 1056278"/>
              <a:gd name="connsiteX3" fmla="*/ 0 w 2115210"/>
              <a:gd name="connsiteY3" fmla="*/ 1056278 h 1056278"/>
              <a:gd name="connsiteX4" fmla="*/ 5390 w 2115210"/>
              <a:gd name="connsiteY4" fmla="*/ 949535 h 1056278"/>
              <a:gd name="connsiteX5" fmla="*/ 1057605 w 2115210"/>
              <a:gd name="connsiteY5" fmla="*/ 0 h 10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210" h="1056278">
                <a:moveTo>
                  <a:pt x="1057605" y="0"/>
                </a:moveTo>
                <a:cubicBezTo>
                  <a:pt x="1605234" y="0"/>
                  <a:pt x="2055657" y="416196"/>
                  <a:pt x="2109820" y="949535"/>
                </a:cubicBezTo>
                <a:lnTo>
                  <a:pt x="2115210" y="1056278"/>
                </a:lnTo>
                <a:lnTo>
                  <a:pt x="0" y="1056278"/>
                </a:lnTo>
                <a:lnTo>
                  <a:pt x="5390" y="949535"/>
                </a:lnTo>
                <a:cubicBezTo>
                  <a:pt x="59553" y="416196"/>
                  <a:pt x="509976" y="0"/>
                  <a:pt x="105760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Object 1">
            <a:extLst>
              <a:ext uri="{FF2B5EF4-FFF2-40B4-BE49-F238E27FC236}">
                <a16:creationId xmlns:a16="http://schemas.microsoft.com/office/drawing/2014/main" id="{056E6431-5C32-6197-AA1B-3763794313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99852" y="0"/>
            <a:ext cx="1574573" cy="3954463"/>
          </a:xfrm>
          <a:prstGeom prst="rect">
            <a:avLst/>
          </a:prstGeom>
        </p:spPr>
      </p:pic>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accent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D978EB2-1AE7-BB87-954B-F3DBF5080553}"/>
              </a:ext>
            </a:extLst>
          </p:cNvPr>
          <p:cNvSpPr>
            <a:spLocks noGrp="1"/>
          </p:cNvSpPr>
          <p:nvPr>
            <p:ph type="title" hasCustomPrompt="1"/>
          </p:nvPr>
        </p:nvSpPr>
        <p:spPr>
          <a:xfrm>
            <a:off x="811184" y="621973"/>
            <a:ext cx="10569634" cy="1801793"/>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1406BDC3-2B84-117A-BF71-A331C1DD6BCB}"/>
              </a:ext>
            </a:extLst>
          </p:cNvPr>
          <p:cNvSpPr>
            <a:spLocks noGrp="1"/>
          </p:cNvSpPr>
          <p:nvPr>
            <p:ph sz="quarter" idx="26" hasCustomPrompt="1"/>
          </p:nvPr>
        </p:nvSpPr>
        <p:spPr>
          <a:xfrm>
            <a:off x="811183" y="2796209"/>
            <a:ext cx="3657598" cy="3147392"/>
          </a:xfrm>
        </p:spPr>
        <p:txBody>
          <a:bodyPr lIns="0" tIns="0" rIns="0" bIns="0"/>
          <a:lstStyle>
            <a:lvl1pPr marL="285750" indent="-285750">
              <a:buFont typeface="Arial" panose="020B0604020202020204" pitchFamily="34" charset="0"/>
              <a:buChar char="•"/>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able Placeholder 4">
            <a:extLst>
              <a:ext uri="{FF2B5EF4-FFF2-40B4-BE49-F238E27FC236}">
                <a16:creationId xmlns:a16="http://schemas.microsoft.com/office/drawing/2014/main" id="{4D2A92BD-8372-F61F-9551-6FA12079139B}"/>
              </a:ext>
            </a:extLst>
          </p:cNvPr>
          <p:cNvSpPr>
            <a:spLocks noGrp="1"/>
          </p:cNvSpPr>
          <p:nvPr>
            <p:ph type="tbl" sz="quarter" idx="28" hasCustomPrompt="1"/>
          </p:nvPr>
        </p:nvSpPr>
        <p:spPr>
          <a:xfrm>
            <a:off x="4902200" y="2795588"/>
            <a:ext cx="6478617" cy="3148012"/>
          </a:xfrm>
        </p:spPr>
        <p:txBody>
          <a:bodyPr/>
          <a:lstStyle>
            <a:lvl1pPr>
              <a:defRPr/>
            </a:lvl1p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66183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EF52E1-6F3C-5D9B-32DC-A156BDDE283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647" b="86709"/>
          <a:stretch/>
        </p:blipFill>
        <p:spPr>
          <a:xfrm>
            <a:off x="-1" y="5946505"/>
            <a:ext cx="5304866" cy="911495"/>
          </a:xfrm>
          <a:custGeom>
            <a:avLst/>
            <a:gdLst>
              <a:gd name="connsiteX0" fmla="*/ 0 w 5304866"/>
              <a:gd name="connsiteY0" fmla="*/ 0 h 1912980"/>
              <a:gd name="connsiteX1" fmla="*/ 5304866 w 5304866"/>
              <a:gd name="connsiteY1" fmla="*/ 0 h 1912980"/>
              <a:gd name="connsiteX2" fmla="*/ 5304866 w 5304866"/>
              <a:gd name="connsiteY2" fmla="*/ 1912980 h 1912980"/>
              <a:gd name="connsiteX3" fmla="*/ 5304865 w 5304866"/>
              <a:gd name="connsiteY3" fmla="*/ 1912980 h 1912980"/>
              <a:gd name="connsiteX4" fmla="*/ 0 w 5304866"/>
              <a:gd name="connsiteY4" fmla="*/ 1912980 h 191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66" h="1912980">
                <a:moveTo>
                  <a:pt x="0" y="0"/>
                </a:moveTo>
                <a:lnTo>
                  <a:pt x="5304866" y="0"/>
                </a:lnTo>
                <a:lnTo>
                  <a:pt x="5304866" y="1912980"/>
                </a:lnTo>
                <a:lnTo>
                  <a:pt x="5304865" y="1912980"/>
                </a:lnTo>
                <a:lnTo>
                  <a:pt x="0" y="1912980"/>
                </a:lnTo>
                <a:close/>
              </a:path>
            </a:pathLst>
          </a:custGeom>
        </p:spPr>
      </p:pic>
      <p:sp>
        <p:nvSpPr>
          <p:cNvPr id="9" name="Freeform 8">
            <a:extLst>
              <a:ext uri="{FF2B5EF4-FFF2-40B4-BE49-F238E27FC236}">
                <a16:creationId xmlns:a16="http://schemas.microsoft.com/office/drawing/2014/main" id="{4510996E-0672-63AB-DCBF-25B251B22899}"/>
              </a:ext>
              <a:ext uri="{C183D7F6-B498-43B3-948B-1728B52AA6E4}">
                <adec:decorative xmlns:adec="http://schemas.microsoft.com/office/drawing/2017/decorative" val="1"/>
              </a:ext>
            </a:extLst>
          </p:cNvPr>
          <p:cNvSpPr/>
          <p:nvPr userDrawn="1"/>
        </p:nvSpPr>
        <p:spPr>
          <a:xfrm>
            <a:off x="10497680" y="0"/>
            <a:ext cx="1694321" cy="2692400"/>
          </a:xfrm>
          <a:custGeom>
            <a:avLst/>
            <a:gdLst>
              <a:gd name="connsiteX0" fmla="*/ 1346200 w 1694321"/>
              <a:gd name="connsiteY0" fmla="*/ 0 h 2692400"/>
              <a:gd name="connsiteX1" fmla="*/ 1617506 w 1694321"/>
              <a:gd name="connsiteY1" fmla="*/ 27350 h 2692400"/>
              <a:gd name="connsiteX2" fmla="*/ 1694321 w 1694321"/>
              <a:gd name="connsiteY2" fmla="*/ 47101 h 2692400"/>
              <a:gd name="connsiteX3" fmla="*/ 1694321 w 1694321"/>
              <a:gd name="connsiteY3" fmla="*/ 528114 h 2692400"/>
              <a:gd name="connsiteX4" fmla="*/ 1692265 w 1694321"/>
              <a:gd name="connsiteY4" fmla="*/ 526998 h 2692400"/>
              <a:gd name="connsiteX5" fmla="*/ 1346199 w 1694321"/>
              <a:gd name="connsiteY5" fmla="*/ 457130 h 2692400"/>
              <a:gd name="connsiteX6" fmla="*/ 457130 w 1694321"/>
              <a:gd name="connsiteY6" fmla="*/ 1346199 h 2692400"/>
              <a:gd name="connsiteX7" fmla="*/ 1346199 w 1694321"/>
              <a:gd name="connsiteY7" fmla="*/ 2235268 h 2692400"/>
              <a:gd name="connsiteX8" fmla="*/ 1692265 w 1694321"/>
              <a:gd name="connsiteY8" fmla="*/ 2165401 h 2692400"/>
              <a:gd name="connsiteX9" fmla="*/ 1694321 w 1694321"/>
              <a:gd name="connsiteY9" fmla="*/ 2164285 h 2692400"/>
              <a:gd name="connsiteX10" fmla="*/ 1694321 w 1694321"/>
              <a:gd name="connsiteY10" fmla="*/ 2645299 h 2692400"/>
              <a:gd name="connsiteX11" fmla="*/ 1617506 w 1694321"/>
              <a:gd name="connsiteY11" fmla="*/ 2665050 h 2692400"/>
              <a:gd name="connsiteX12" fmla="*/ 1346200 w 1694321"/>
              <a:gd name="connsiteY12" fmla="*/ 2692400 h 2692400"/>
              <a:gd name="connsiteX13" fmla="*/ 0 w 1694321"/>
              <a:gd name="connsiteY13" fmla="*/ 1346200 h 2692400"/>
              <a:gd name="connsiteX14" fmla="*/ 1346200 w 1694321"/>
              <a:gd name="connsiteY14"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4321" h="2692400">
                <a:moveTo>
                  <a:pt x="1346200" y="0"/>
                </a:moveTo>
                <a:cubicBezTo>
                  <a:pt x="1439136" y="0"/>
                  <a:pt x="1529872" y="9417"/>
                  <a:pt x="1617506" y="27350"/>
                </a:cubicBezTo>
                <a:lnTo>
                  <a:pt x="1694321" y="47101"/>
                </a:lnTo>
                <a:lnTo>
                  <a:pt x="1694321" y="528114"/>
                </a:lnTo>
                <a:lnTo>
                  <a:pt x="1692265" y="526998"/>
                </a:lnTo>
                <a:cubicBezTo>
                  <a:pt x="1585898" y="482008"/>
                  <a:pt x="1468954" y="457130"/>
                  <a:pt x="1346199" y="457130"/>
                </a:cubicBezTo>
                <a:cubicBezTo>
                  <a:pt x="855180" y="457130"/>
                  <a:pt x="457130" y="855180"/>
                  <a:pt x="457130" y="1346199"/>
                </a:cubicBezTo>
                <a:cubicBezTo>
                  <a:pt x="457130" y="1837218"/>
                  <a:pt x="855180" y="2235268"/>
                  <a:pt x="1346199" y="2235268"/>
                </a:cubicBezTo>
                <a:cubicBezTo>
                  <a:pt x="1468954" y="2235268"/>
                  <a:pt x="1585898" y="2210390"/>
                  <a:pt x="1692265" y="2165401"/>
                </a:cubicBezTo>
                <a:lnTo>
                  <a:pt x="1694321" y="2164285"/>
                </a:lnTo>
                <a:lnTo>
                  <a:pt x="1694321" y="2645299"/>
                </a:lnTo>
                <a:lnTo>
                  <a:pt x="1617506" y="2665050"/>
                </a:lnTo>
                <a:cubicBezTo>
                  <a:pt x="1529872" y="2682983"/>
                  <a:pt x="1439136" y="2692400"/>
                  <a:pt x="1346200" y="2692400"/>
                </a:cubicBezTo>
                <a:cubicBezTo>
                  <a:pt x="602714" y="2692400"/>
                  <a:pt x="0" y="2089686"/>
                  <a:pt x="0" y="1346200"/>
                </a:cubicBezTo>
                <a:cubicBezTo>
                  <a:pt x="0" y="602714"/>
                  <a:pt x="602714" y="0"/>
                  <a:pt x="1346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1185"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DE2B4D4-87FA-ACC4-A0FD-E98B07CE9852}"/>
              </a:ext>
            </a:extLst>
          </p:cNvPr>
          <p:cNvSpPr>
            <a:spLocks noGrp="1"/>
          </p:cNvSpPr>
          <p:nvPr>
            <p:ph sz="quarter" idx="26" hasCustomPrompt="1"/>
          </p:nvPr>
        </p:nvSpPr>
        <p:spPr>
          <a:xfrm>
            <a:off x="811185" y="3067050"/>
            <a:ext cx="6400800" cy="3048000"/>
          </a:xfrm>
        </p:spPr>
        <p:txBody>
          <a:bodyPr lIns="0" tIns="0" rIns="0" bIns="0"/>
          <a:lstStyle>
            <a:lvl1pPr marL="0" indent="0">
              <a:buNone/>
              <a:defRPr sz="1800"/>
            </a:lvl1pPr>
            <a:lvl2pPr marL="411480">
              <a:defRPr sz="1800"/>
            </a:lvl2pPr>
            <a:lvl3pPr marL="685800">
              <a:defRPr sz="1800"/>
            </a:lvl3pPr>
            <a:lvl4pPr marL="1051560">
              <a:defRPr sz="1800"/>
            </a:lvl4pPr>
            <a:lvl5pPr marL="141732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4A58F85D-7A7F-3D36-8C6A-6589D66D2AFD}"/>
              </a:ext>
            </a:extLst>
          </p:cNvPr>
          <p:cNvSpPr>
            <a:spLocks noGrp="1"/>
          </p:cNvSpPr>
          <p:nvPr>
            <p:ph sz="quarter" idx="27" hasCustomPrompt="1"/>
          </p:nvPr>
        </p:nvSpPr>
        <p:spPr>
          <a:xfrm>
            <a:off x="7861300" y="3067050"/>
            <a:ext cx="3519515" cy="3048000"/>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165860" indent="-342900">
              <a:buFont typeface="+mj-lt"/>
              <a:buAutoNum type="alphaLcPeriod"/>
              <a:defRPr sz="1800"/>
            </a:lvl4pPr>
            <a:lvl5pPr marL="1531620" indent="-3429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769453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67254"/>
          <a:stretch>
            <a:fillRect/>
          </a:stretch>
        </p:blipFill>
        <p:spPr>
          <a:xfrm>
            <a:off x="0" y="4612248"/>
            <a:ext cx="3769950" cy="2245753"/>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p:nvPr>
        </p:nvSpPr>
        <p:spPr>
          <a:xfrm>
            <a:off x="811184" y="621973"/>
            <a:ext cx="7309086" cy="1828800"/>
          </a:xfrm>
        </p:spPr>
        <p:txBody>
          <a:bodyPr lIns="0" tIns="0" rIns="0" bIns="0">
            <a:noAutofit/>
          </a:bodyPr>
          <a:lstStyle/>
          <a:p>
            <a:endParaRPr lang="en-US" dirty="0"/>
          </a:p>
        </p:txBody>
      </p:sp>
      <p:sp>
        <p:nvSpPr>
          <p:cNvPr id="5" name="Table Placeholder 4">
            <a:extLst>
              <a:ext uri="{FF2B5EF4-FFF2-40B4-BE49-F238E27FC236}">
                <a16:creationId xmlns:a16="http://schemas.microsoft.com/office/drawing/2014/main" id="{3E0C7AAD-1535-12DC-133E-2253BF501721}"/>
              </a:ext>
            </a:extLst>
          </p:cNvPr>
          <p:cNvSpPr>
            <a:spLocks noGrp="1"/>
          </p:cNvSpPr>
          <p:nvPr>
            <p:ph type="tbl" sz="quarter" idx="12" hasCustomPrompt="1"/>
          </p:nvPr>
        </p:nvSpPr>
        <p:spPr>
          <a:xfrm>
            <a:off x="811183" y="2757488"/>
            <a:ext cx="10548967" cy="3399964"/>
          </a:xfrm>
        </p:spPr>
        <p:txBody>
          <a:body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3697493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3"/>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8AC6985-AA41-BCAE-CEDF-E736D973B5FF}"/>
              </a:ext>
            </a:extLst>
          </p:cNvPr>
          <p:cNvSpPr>
            <a:spLocks noGrp="1"/>
          </p:cNvSpPr>
          <p:nvPr>
            <p:ph type="ctrTitle"/>
          </p:nvPr>
        </p:nvSpPr>
        <p:spPr>
          <a:xfrm>
            <a:off x="811184" y="612647"/>
            <a:ext cx="10002589" cy="3657600"/>
          </a:xfrm>
        </p:spPr>
        <p:txBody>
          <a:bodyPr lIns="0" tIns="0" rIns="0" bIns="0" anchor="b">
            <a:noAutofit/>
          </a:bodyPr>
          <a:lstStyle>
            <a:lvl1pPr marL="0" algn="l">
              <a:lnSpc>
                <a:spcPct val="90000"/>
              </a:lnSpc>
              <a:spcBef>
                <a:spcPts val="0"/>
              </a:spcBef>
              <a:spcAft>
                <a:spcPts val="0"/>
              </a:spcAft>
              <a:defRPr sz="7000"/>
            </a:lvl1pPr>
          </a:lstStyle>
          <a:p>
            <a:endParaRPr lang="en-US" dirty="0"/>
          </a:p>
        </p:txBody>
      </p:sp>
      <p:sp>
        <p:nvSpPr>
          <p:cNvPr id="19" name="Subtitle 2">
            <a:extLst>
              <a:ext uri="{FF2B5EF4-FFF2-40B4-BE49-F238E27FC236}">
                <a16:creationId xmlns:a16="http://schemas.microsoft.com/office/drawing/2014/main" id="{A7B85660-94E4-85D1-95CA-415513A0355F}"/>
              </a:ext>
            </a:extLst>
          </p:cNvPr>
          <p:cNvSpPr>
            <a:spLocks noGrp="1"/>
          </p:cNvSpPr>
          <p:nvPr>
            <p:ph type="subTitle" idx="1" hasCustomPrompt="1"/>
          </p:nvPr>
        </p:nvSpPr>
        <p:spPr>
          <a:xfrm>
            <a:off x="811185" y="4724033"/>
            <a:ext cx="7000972" cy="1709423"/>
          </a:xfrm>
        </p:spPr>
        <p:txBody>
          <a:bodyPr lIns="0" tIns="0" rIns="0" bIns="0">
            <a:noAutofit/>
          </a:bodyPr>
          <a:lstStyle>
            <a:lvl1pPr marL="0" indent="0" algn="l">
              <a:buNone/>
              <a:defRPr sz="2400" b="1" i="0">
                <a:solidFill>
                  <a:schemeClr val="accent4"/>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2" name="Group 1">
            <a:extLst>
              <a:ext uri="{FF2B5EF4-FFF2-40B4-BE49-F238E27FC236}">
                <a16:creationId xmlns:a16="http://schemas.microsoft.com/office/drawing/2014/main" id="{1DCAF5C0-1B51-02B5-924D-230575353A0B}"/>
              </a:ext>
              <a:ext uri="{C183D7F6-B498-43B3-948B-1728B52AA6E4}">
                <adec:decorative xmlns:adec="http://schemas.microsoft.com/office/drawing/2017/decorative" val="1"/>
              </a:ext>
            </a:extLst>
          </p:cNvPr>
          <p:cNvGrpSpPr/>
          <p:nvPr userDrawn="1"/>
        </p:nvGrpSpPr>
        <p:grpSpPr>
          <a:xfrm rot="10800000">
            <a:off x="9829617" y="4724034"/>
            <a:ext cx="2133966" cy="2133966"/>
            <a:chOff x="9654699" y="2229295"/>
            <a:chExt cx="2133966" cy="2133966"/>
          </a:xfrm>
        </p:grpSpPr>
        <p:sp>
          <p:nvSpPr>
            <p:cNvPr id="3" name="Freeform 11">
              <a:extLst>
                <a:ext uri="{FF2B5EF4-FFF2-40B4-BE49-F238E27FC236}">
                  <a16:creationId xmlns:a16="http://schemas.microsoft.com/office/drawing/2014/main" id="{41AAE8D5-8E6A-7CBE-9018-DD8F3493D049}"/>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12">
              <a:extLst>
                <a:ext uri="{FF2B5EF4-FFF2-40B4-BE49-F238E27FC236}">
                  <a16:creationId xmlns:a16="http://schemas.microsoft.com/office/drawing/2014/main" id="{C694532E-B147-38A2-55EE-24483385016A}"/>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Graphic 4">
            <a:extLst>
              <a:ext uri="{FF2B5EF4-FFF2-40B4-BE49-F238E27FC236}">
                <a16:creationId xmlns:a16="http://schemas.microsoft.com/office/drawing/2014/main" id="{114B3BE5-2D39-542C-00BB-A940C568E43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a:off x="7717670" y="0"/>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Tree>
    <p:extLst>
      <p:ext uri="{BB962C8B-B14F-4D97-AF65-F5344CB8AC3E}">
        <p14:creationId xmlns:p14="http://schemas.microsoft.com/office/powerpoint/2010/main" val="298881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3"/>
            <a:ext cx="6400800" cy="1828800"/>
          </a:xfrm>
        </p:spPr>
        <p:txBody>
          <a:bodyPr lIns="0" tIns="0" rIns="0" bIns="0">
            <a:noAutofit/>
          </a:bodyPr>
          <a:lstStyle>
            <a:lvl1pPr>
              <a:defRPr baseline="0"/>
            </a:lvl1pPr>
          </a:lstStyle>
          <a:p>
            <a:r>
              <a:rPr lang="en-US" dirty="0"/>
              <a:t>Click to add 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5">
            <a:extLst>
              <a:ext uri="{FF2B5EF4-FFF2-40B4-BE49-F238E27FC236}">
                <a16:creationId xmlns:a16="http://schemas.microsoft.com/office/drawing/2014/main" id="{1CA1AC91-E5AE-A457-178C-6A577DAAF4C4}"/>
              </a:ext>
            </a:extLst>
          </p:cNvPr>
          <p:cNvSpPr>
            <a:spLocks noGrp="1"/>
          </p:cNvSpPr>
          <p:nvPr>
            <p:ph sz="quarter" idx="14" hasCustomPrompt="1"/>
          </p:nvPr>
        </p:nvSpPr>
        <p:spPr>
          <a:xfrm>
            <a:off x="811185" y="2774786"/>
            <a:ext cx="6400800" cy="3257550"/>
          </a:xfrm>
        </p:spPr>
        <p:txBody>
          <a:bodyPr lIns="0"/>
          <a:lstStyle>
            <a:lvl1pPr marL="0" indent="0">
              <a:buNone/>
              <a:defRPr sz="240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4">
            <a:extLst>
              <a:ext uri="{FF2B5EF4-FFF2-40B4-BE49-F238E27FC236}">
                <a16:creationId xmlns:a16="http://schemas.microsoft.com/office/drawing/2014/main" id="{9D4FED77-2877-7D28-E27C-7BE9F5E7393A}"/>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4" name="Slide Number Placeholder 5">
            <a:extLst>
              <a:ext uri="{FF2B5EF4-FFF2-40B4-BE49-F238E27FC236}">
                <a16:creationId xmlns:a16="http://schemas.microsoft.com/office/drawing/2014/main" id="{90785AC1-54EA-61EE-115B-C1910CC60A62}"/>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0B2CA14-03DC-FC05-7713-E0261B4B2F3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642" b="69630"/>
          <a:stretch>
            <a:fillRect/>
          </a:stretch>
        </p:blipFill>
        <p:spPr>
          <a:xfrm>
            <a:off x="1" y="4775200"/>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a:extLst>
              <a:ext uri="{FF2B5EF4-FFF2-40B4-BE49-F238E27FC236}">
                <a16:creationId xmlns:a16="http://schemas.microsoft.com/office/drawing/2014/main" id="{5EC223C2-E475-8E7A-48D4-A9BC2EB6931C}"/>
              </a:ext>
              <a:ext uri="{C183D7F6-B498-43B3-948B-1728B52AA6E4}">
                <adec:decorative xmlns:adec="http://schemas.microsoft.com/office/drawing/2017/decorative" val="1"/>
              </a:ext>
            </a:extLst>
          </p:cNvPr>
          <p:cNvSpPr/>
          <p:nvPr userDrawn="1"/>
        </p:nvSpPr>
        <p:spPr>
          <a:xfrm>
            <a:off x="9249382" y="1747860"/>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1BD9D7CE-BCD9-0B12-1945-C5FFE31A7DAE}"/>
              </a:ext>
              <a:ext uri="{C183D7F6-B498-43B3-948B-1728B52AA6E4}">
                <adec:decorative xmlns:adec="http://schemas.microsoft.com/office/drawing/2017/decorative" val="1"/>
              </a:ext>
            </a:extLst>
          </p:cNvPr>
          <p:cNvSpPr/>
          <p:nvPr userDrawn="1"/>
        </p:nvSpPr>
        <p:spPr>
          <a:xfrm>
            <a:off x="8793014" y="361075"/>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itle 1">
            <a:extLst>
              <a:ext uri="{FF2B5EF4-FFF2-40B4-BE49-F238E27FC236}">
                <a16:creationId xmlns:a16="http://schemas.microsoft.com/office/drawing/2014/main" id="{9455275E-28AB-F0B7-E799-5116B11205DF}"/>
              </a:ext>
            </a:extLst>
          </p:cNvPr>
          <p:cNvSpPr>
            <a:spLocks noGrp="1"/>
          </p:cNvSpPr>
          <p:nvPr>
            <p:ph type="title" hasCustomPrompt="1"/>
          </p:nvPr>
        </p:nvSpPr>
        <p:spPr>
          <a:xfrm>
            <a:off x="811185" y="827307"/>
            <a:ext cx="6400800" cy="5203387"/>
          </a:xfrm>
        </p:spPr>
        <p:txBody>
          <a:bodyPr lIns="0" tIns="0" rIns="0" bIns="0" anchor="ctr">
            <a:noAutofit/>
          </a:bodyPr>
          <a:lstStyle>
            <a:lvl1pPr>
              <a:defRPr sz="5400"/>
            </a:lvl1pPr>
          </a:lstStyle>
          <a:p>
            <a:r>
              <a:rPr lang="en-US" dirty="0"/>
              <a:t>Click to add title</a:t>
            </a:r>
          </a:p>
        </p:txBody>
      </p:sp>
      <p:sp>
        <p:nvSpPr>
          <p:cNvPr id="13" name="Picture Placeholder 12">
            <a:extLst>
              <a:ext uri="{FF2B5EF4-FFF2-40B4-BE49-F238E27FC236}">
                <a16:creationId xmlns:a16="http://schemas.microsoft.com/office/drawing/2014/main" id="{97BD7E0A-39A9-0CF7-F1CE-E777075BFAA9}"/>
              </a:ext>
            </a:extLst>
          </p:cNvPr>
          <p:cNvSpPr>
            <a:spLocks noGrp="1"/>
          </p:cNvSpPr>
          <p:nvPr>
            <p:ph type="pic" sz="quarter" idx="15"/>
          </p:nvPr>
        </p:nvSpPr>
        <p:spPr>
          <a:xfrm>
            <a:off x="7401915" y="304690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ln w="57150">
            <a:noFill/>
          </a:ln>
        </p:spPr>
        <p:txBody>
          <a:bodyPr wrap="square" tIns="1371600">
            <a:noAutofit/>
          </a:bodyPr>
          <a:lstStyle>
            <a:lvl1pPr marL="0" indent="0" algn="ctr">
              <a:buNone/>
              <a:defRPr sz="1600"/>
            </a:lvl1pPr>
          </a:lstStyle>
          <a:p>
            <a:r>
              <a:rPr lang="en-US" dirty="0"/>
              <a:t>Click icon to add picture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316365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69C21E5-B8EE-7438-A771-34BC8006E13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385898" y="0"/>
            <a:ext cx="1574573" cy="3954463"/>
          </a:xfrm>
          <a:prstGeom prst="rect">
            <a:avLst/>
          </a:prstGeom>
        </p:spPr>
      </p:pic>
      <p:sp>
        <p:nvSpPr>
          <p:cNvPr id="3" name="Oval 2">
            <a:extLst>
              <a:ext uri="{FF2B5EF4-FFF2-40B4-BE49-F238E27FC236}">
                <a16:creationId xmlns:a16="http://schemas.microsoft.com/office/drawing/2014/main" id="{18F333FA-6DDE-DB6C-73BB-FE8387977425}"/>
              </a:ext>
              <a:ext uri="{C183D7F6-B498-43B3-948B-1728B52AA6E4}">
                <adec:decorative xmlns:adec="http://schemas.microsoft.com/office/drawing/2017/decorative" val="1"/>
              </a:ext>
            </a:extLst>
          </p:cNvPr>
          <p:cNvSpPr/>
          <p:nvPr userDrawn="1"/>
        </p:nvSpPr>
        <p:spPr>
          <a:xfrm>
            <a:off x="9115508" y="4240999"/>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Title 1">
            <a:extLst>
              <a:ext uri="{FF2B5EF4-FFF2-40B4-BE49-F238E27FC236}">
                <a16:creationId xmlns:a16="http://schemas.microsoft.com/office/drawing/2014/main" id="{AB87953E-96F2-8BCC-B295-E1033E7D2747}"/>
              </a:ext>
            </a:extLst>
          </p:cNvPr>
          <p:cNvSpPr>
            <a:spLocks noGrp="1"/>
          </p:cNvSpPr>
          <p:nvPr>
            <p:ph type="title" hasCustomPrompt="1"/>
          </p:nvPr>
        </p:nvSpPr>
        <p:spPr>
          <a:xfrm>
            <a:off x="811185" y="621972"/>
            <a:ext cx="7599718" cy="3051394"/>
          </a:xfrm>
        </p:spPr>
        <p:txBody>
          <a:bodyPr lIns="0" tIns="0" rIns="0" bIns="0" anchor="b">
            <a:noAutofit/>
          </a:bodyPr>
          <a:lstStyle>
            <a:lvl1pPr>
              <a:defRPr sz="5400"/>
            </a:lvl1pPr>
          </a:lstStyle>
          <a:p>
            <a:r>
              <a:rPr lang="en-US" dirty="0"/>
              <a:t>Click to add title</a:t>
            </a:r>
          </a:p>
        </p:txBody>
      </p:sp>
      <p:sp>
        <p:nvSpPr>
          <p:cNvPr id="6" name="Text Placeholder 15">
            <a:extLst>
              <a:ext uri="{FF2B5EF4-FFF2-40B4-BE49-F238E27FC236}">
                <a16:creationId xmlns:a16="http://schemas.microsoft.com/office/drawing/2014/main" id="{0A627B70-91C8-40B9-6189-B29749FF6E92}"/>
              </a:ext>
            </a:extLst>
          </p:cNvPr>
          <p:cNvSpPr>
            <a:spLocks noGrp="1"/>
          </p:cNvSpPr>
          <p:nvPr>
            <p:ph type="body" sz="quarter" idx="14" hasCustomPrompt="1"/>
          </p:nvPr>
        </p:nvSpPr>
        <p:spPr>
          <a:xfrm>
            <a:off x="811185" y="3965028"/>
            <a:ext cx="7599718" cy="1493781"/>
          </a:xfrm>
        </p:spPr>
        <p:txBody>
          <a:bodyPr lIns="0" tIns="0" rIns="0" bIns="0">
            <a:noAutofit/>
          </a:bodyPr>
          <a:lstStyle>
            <a:lvl1pPr marL="0" indent="0">
              <a:buNone/>
              <a:defRPr sz="2400" b="1" i="0">
                <a:solidFill>
                  <a:schemeClr val="accent4"/>
                </a:solidFill>
                <a:latin typeface="+mj-lt"/>
                <a:cs typeface="Arial" panose="020B0604020202020204" pitchFamily="34" charset="0"/>
              </a:defRPr>
            </a:lvl1pPr>
            <a:lvl2pPr marL="457200" indent="0">
              <a:buNone/>
              <a:defRPr sz="1800" b="1" i="0">
                <a:latin typeface="Arial Black" panose="020B0604020202020204" pitchFamily="34" charset="0"/>
                <a:cs typeface="Arial Black" panose="020B0604020202020204" pitchFamily="34" charset="0"/>
              </a:defRPr>
            </a:lvl2pPr>
          </a:lstStyle>
          <a:p>
            <a:r>
              <a:rPr lang="en-US" dirty="0"/>
              <a:t>Click to add subtitle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5894702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accent3"/>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C12813-DBA6-41C2-2418-83919E059FED}"/>
              </a:ext>
              <a:ext uri="{C183D7F6-B498-43B3-948B-1728B52AA6E4}">
                <adec:decorative xmlns:adec="http://schemas.microsoft.com/office/drawing/2017/decorative" val="1"/>
              </a:ext>
            </a:extLst>
          </p:cNvPr>
          <p:cNvGrpSpPr/>
          <p:nvPr userDrawn="1"/>
        </p:nvGrpSpPr>
        <p:grpSpPr>
          <a:xfrm rot="10800000">
            <a:off x="741680" y="0"/>
            <a:ext cx="2133966" cy="2133966"/>
            <a:chOff x="9654699" y="2229295"/>
            <a:chExt cx="2133966" cy="2133966"/>
          </a:xfrm>
        </p:grpSpPr>
        <p:sp>
          <p:nvSpPr>
            <p:cNvPr id="5" name="Freeform 4">
              <a:extLst>
                <a:ext uri="{FF2B5EF4-FFF2-40B4-BE49-F238E27FC236}">
                  <a16:creationId xmlns:a16="http://schemas.microsoft.com/office/drawing/2014/main" id="{C2A74540-7988-B712-8AB1-9EE03FE1EC8A}"/>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736CF9A1-91DA-6419-08F2-4CC262EA4D1E}"/>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9" name="Graphic 8">
            <a:extLst>
              <a:ext uri="{FF2B5EF4-FFF2-40B4-BE49-F238E27FC236}">
                <a16:creationId xmlns:a16="http://schemas.microsoft.com/office/drawing/2014/main" id="{AAAE3BC0-55AE-B520-F2B8-50BF886EF7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flipH="1" flipV="1">
            <a:off x="0" y="3626779"/>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4" name="Title 1">
            <a:extLst>
              <a:ext uri="{FF2B5EF4-FFF2-40B4-BE49-F238E27FC236}">
                <a16:creationId xmlns:a16="http://schemas.microsoft.com/office/drawing/2014/main" id="{7B29A2F3-C289-9762-6F9F-DA18D322DF07}"/>
              </a:ext>
            </a:extLst>
          </p:cNvPr>
          <p:cNvSpPr>
            <a:spLocks noGrp="1"/>
          </p:cNvSpPr>
          <p:nvPr>
            <p:ph type="title" hasCustomPrompt="1"/>
          </p:nvPr>
        </p:nvSpPr>
        <p:spPr>
          <a:xfrm>
            <a:off x="4953000"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8F2A1870-E86B-5125-7AB3-A1F5DF7E7528}"/>
              </a:ext>
            </a:extLst>
          </p:cNvPr>
          <p:cNvSpPr>
            <a:spLocks noGrp="1"/>
          </p:cNvSpPr>
          <p:nvPr>
            <p:ph sz="quarter" idx="26" hasCustomPrompt="1"/>
          </p:nvPr>
        </p:nvSpPr>
        <p:spPr>
          <a:xfrm>
            <a:off x="4953000" y="2768043"/>
            <a:ext cx="6400799" cy="3231221"/>
          </a:xfrm>
        </p:spPr>
        <p:txBody>
          <a:bodyPr lIns="0" tIns="0" rIns="0" bIns="0"/>
          <a:lstStyle>
            <a:lvl1pPr marL="0" indent="0">
              <a:buNone/>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F1FE2A1C-A3CC-9D8B-DE44-FDE1132F7FC5}"/>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11" name="Slide Number Placeholder 5">
            <a:extLst>
              <a:ext uri="{FF2B5EF4-FFF2-40B4-BE49-F238E27FC236}">
                <a16:creationId xmlns:a16="http://schemas.microsoft.com/office/drawing/2014/main" id="{23C454DD-C924-8468-6944-AF53508CD86B}"/>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882561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2"/>
            <a:ext cx="6400800" cy="3051393"/>
          </a:xfrm>
        </p:spPr>
        <p:txBody>
          <a:bodyPr lIns="0" tIns="0" rIns="0" bIns="0" anchor="b">
            <a:noAutofit/>
          </a:bodyPr>
          <a:lstStyle>
            <a:lvl1pPr>
              <a:defRPr sz="5400" baseline="0"/>
            </a:lvl1pPr>
          </a:lstStyle>
          <a:p>
            <a:r>
              <a:rPr lang="en-US" dirty="0"/>
              <a:t>Click to add title</a:t>
            </a:r>
          </a:p>
        </p:txBody>
      </p:sp>
      <p:sp>
        <p:nvSpPr>
          <p:cNvPr id="14" name="Text Placeholder 15">
            <a:extLst>
              <a:ext uri="{FF2B5EF4-FFF2-40B4-BE49-F238E27FC236}">
                <a16:creationId xmlns:a16="http://schemas.microsoft.com/office/drawing/2014/main" id="{E0CDAE70-42DC-AB0D-6734-B9944B7993D9}"/>
              </a:ext>
            </a:extLst>
          </p:cNvPr>
          <p:cNvSpPr>
            <a:spLocks noGrp="1"/>
          </p:cNvSpPr>
          <p:nvPr>
            <p:ph type="body" sz="quarter" idx="13" hasCustomPrompt="1"/>
          </p:nvPr>
        </p:nvSpPr>
        <p:spPr>
          <a:xfrm>
            <a:off x="811185" y="3965028"/>
            <a:ext cx="6400799" cy="1966747"/>
          </a:xfrm>
        </p:spPr>
        <p:txBody>
          <a:bodyPr vert="horz" lIns="0" tIns="0" rIns="0" bIns="0" rtlCol="0">
            <a:noAutofit/>
          </a:bodyPr>
          <a:lstStyle>
            <a:lvl1pPr marL="0" indent="0">
              <a:buNone/>
              <a:defRPr lang="en-US" sz="2400" b="1" i="0" dirty="0">
                <a:solidFill>
                  <a:schemeClr val="accent4"/>
                </a:solidFill>
                <a:latin typeface="+mj-lt"/>
                <a:cs typeface="Arial Black" panose="020B0604020202020204" pitchFamily="34" charset="0"/>
              </a:defRPr>
            </a:lvl1pPr>
          </a:lstStyle>
          <a:p>
            <a:pPr marL="228600" lvl="0" indent="-228600"/>
            <a:r>
              <a:rPr lang="en-US" dirty="0"/>
              <a:t>Click to add subtitle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Picture Placeholder 2">
            <a:extLst>
              <a:ext uri="{FF2B5EF4-FFF2-40B4-BE49-F238E27FC236}">
                <a16:creationId xmlns:a16="http://schemas.microsoft.com/office/drawing/2014/main" id="{6038EDAF-6CF8-D96E-EB91-CAFEBE0CA195}"/>
              </a:ext>
            </a:extLst>
          </p:cNvPr>
          <p:cNvSpPr>
            <a:spLocks noGrp="1"/>
          </p:cNvSpPr>
          <p:nvPr>
            <p:ph type="pic" sz="quarter" idx="15"/>
          </p:nvPr>
        </p:nvSpPr>
        <p:spPr>
          <a:xfrm>
            <a:off x="8091187" y="247518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solidFill>
            <a:schemeClr val="accent3"/>
          </a:solidFill>
          <a:ln w="57150">
            <a:noFill/>
          </a:ln>
        </p:spPr>
        <p:txBody>
          <a:bodyPr wrap="square" tIns="1188720">
            <a:noAutofit/>
          </a:bodyPr>
          <a:lstStyle>
            <a:lvl1pPr marL="0" indent="0" algn="ctr">
              <a:buNone/>
              <a:defRPr sz="1600"/>
            </a:lvl1pPr>
          </a:lstStyle>
          <a:p>
            <a:r>
              <a:rPr lang="en-US" dirty="0"/>
              <a:t>Click icon to add picture</a:t>
            </a:r>
          </a:p>
        </p:txBody>
      </p:sp>
      <p:sp>
        <p:nvSpPr>
          <p:cNvPr id="6" name="Footer Placeholder 4">
            <a:extLst>
              <a:ext uri="{FF2B5EF4-FFF2-40B4-BE49-F238E27FC236}">
                <a16:creationId xmlns:a16="http://schemas.microsoft.com/office/drawing/2014/main" id="{BE148B4D-CB0B-8B95-BA58-B33DE05305B9}"/>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9B895145-43B3-C337-08C1-C009F83D87F4}"/>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2388379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22F8239-92F5-595B-5DD3-ACBA1C19E6A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2969"/>
          <a:stretch/>
        </p:blipFill>
        <p:spPr>
          <a:xfrm>
            <a:off x="3459002" y="5609995"/>
            <a:ext cx="7328137" cy="1248005"/>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a:extLst>
              <a:ext uri="{FF2B5EF4-FFF2-40B4-BE49-F238E27FC236}">
                <a16:creationId xmlns:a16="http://schemas.microsoft.com/office/drawing/2014/main" id="{DF9E987C-6F3E-FB11-D796-2D5F9075A7FF}"/>
              </a:ext>
              <a:ext uri="{C183D7F6-B498-43B3-948B-1728B52AA6E4}">
                <adec:decorative xmlns:adec="http://schemas.microsoft.com/office/drawing/2017/decorative" val="1"/>
              </a:ext>
            </a:extLst>
          </p:cNvPr>
          <p:cNvGrpSpPr/>
          <p:nvPr userDrawn="1"/>
        </p:nvGrpSpPr>
        <p:grpSpPr>
          <a:xfrm rot="10800000">
            <a:off x="9829617" y="0"/>
            <a:ext cx="2133966" cy="2133966"/>
            <a:chOff x="9654699" y="2229295"/>
            <a:chExt cx="2133966" cy="2133966"/>
          </a:xfrm>
        </p:grpSpPr>
        <p:sp>
          <p:nvSpPr>
            <p:cNvPr id="11" name="Freeform 10">
              <a:extLst>
                <a:ext uri="{FF2B5EF4-FFF2-40B4-BE49-F238E27FC236}">
                  <a16:creationId xmlns:a16="http://schemas.microsoft.com/office/drawing/2014/main" id="{53342B09-3192-492F-3F5F-19163C83F9E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062E2B15-36A9-C2C7-6306-EEA512B646D0}"/>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1" name="Title 1">
            <a:extLst>
              <a:ext uri="{FF2B5EF4-FFF2-40B4-BE49-F238E27FC236}">
                <a16:creationId xmlns:a16="http://schemas.microsoft.com/office/drawing/2014/main" id="{52DD956C-BC83-8F97-6FF5-5A11028FEFEA}"/>
              </a:ext>
            </a:extLst>
          </p:cNvPr>
          <p:cNvSpPr>
            <a:spLocks noGrp="1"/>
          </p:cNvSpPr>
          <p:nvPr>
            <p:ph type="title" hasCustomPrompt="1"/>
          </p:nvPr>
        </p:nvSpPr>
        <p:spPr>
          <a:xfrm>
            <a:off x="813816" y="621792"/>
            <a:ext cx="8180412"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A612ED1-3CD3-8532-2C92-777F6D005F10}"/>
              </a:ext>
            </a:extLst>
          </p:cNvPr>
          <p:cNvSpPr>
            <a:spLocks noGrp="1"/>
          </p:cNvSpPr>
          <p:nvPr>
            <p:ph sz="quarter" idx="26" hasCustomPrompt="1"/>
          </p:nvPr>
        </p:nvSpPr>
        <p:spPr>
          <a:xfrm>
            <a:off x="8138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A4BCE7-3651-7CA3-1353-9B2526D267AF}"/>
              </a:ext>
            </a:extLst>
          </p:cNvPr>
          <p:cNvSpPr>
            <a:spLocks noGrp="1"/>
          </p:cNvSpPr>
          <p:nvPr>
            <p:ph sz="quarter" idx="27" hasCustomPrompt="1"/>
          </p:nvPr>
        </p:nvSpPr>
        <p:spPr>
          <a:xfrm>
            <a:off x="64217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7688650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3"/>
        </a:solidFill>
        <a:effectLst/>
      </p:bgPr>
    </p:bg>
    <p:spTree>
      <p:nvGrpSpPr>
        <p:cNvPr id="1" name=""/>
        <p:cNvGrpSpPr/>
        <p:nvPr/>
      </p:nvGrpSpPr>
      <p:grpSpPr>
        <a:xfrm>
          <a:off x="0" y="0"/>
          <a:ext cx="0" cy="0"/>
          <a:chOff x="0" y="0"/>
          <a:chExt cx="0" cy="0"/>
        </a:xfrm>
      </p:grpSpPr>
      <p:pic>
        <p:nvPicPr>
          <p:cNvPr id="4" name="Object 1">
            <a:extLst>
              <a:ext uri="{FF2B5EF4-FFF2-40B4-BE49-F238E27FC236}">
                <a16:creationId xmlns:a16="http://schemas.microsoft.com/office/drawing/2014/main" id="{83F8143D-16B1-4CE2-1910-9E507492215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a:off x="1084203" y="4586286"/>
            <a:ext cx="1574573" cy="2271713"/>
          </a:xfrm>
          <a:prstGeom prst="rect">
            <a:avLst/>
          </a:prstGeom>
        </p:spPr>
      </p:pic>
      <p:sp>
        <p:nvSpPr>
          <p:cNvPr id="10" name="Oval 9">
            <a:extLst>
              <a:ext uri="{FF2B5EF4-FFF2-40B4-BE49-F238E27FC236}">
                <a16:creationId xmlns:a16="http://schemas.microsoft.com/office/drawing/2014/main" id="{F6BE63D1-6CC6-AD50-D587-0514090FB382}"/>
              </a:ext>
              <a:ext uri="{C183D7F6-B498-43B3-948B-1728B52AA6E4}">
                <adec:decorative xmlns:adec="http://schemas.microsoft.com/office/drawing/2017/decorative" val="1"/>
              </a:ext>
            </a:extLst>
          </p:cNvPr>
          <p:cNvSpPr/>
          <p:nvPr userDrawn="1"/>
        </p:nvSpPr>
        <p:spPr>
          <a:xfrm rot="10800000">
            <a:off x="813816" y="2184400"/>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3816" y="605155"/>
            <a:ext cx="10571734" cy="1160145"/>
          </a:xfrm>
        </p:spPr>
        <p:txBody>
          <a:bodyPr lIns="0" tIns="0" rIns="0" bIns="0">
            <a:noAutofit/>
          </a:bodyPr>
          <a:lstStyle/>
          <a:p>
            <a:r>
              <a:rPr lang="en-US" dirty="0"/>
              <a:t>Click to add title</a:t>
            </a:r>
          </a:p>
        </p:txBody>
      </p:sp>
      <p:sp>
        <p:nvSpPr>
          <p:cNvPr id="5" name="Content Placeholder 2">
            <a:extLst>
              <a:ext uri="{FF2B5EF4-FFF2-40B4-BE49-F238E27FC236}">
                <a16:creationId xmlns:a16="http://schemas.microsoft.com/office/drawing/2014/main" id="{82DE6614-889D-2DB5-4C2F-DCBD22BA3B22}"/>
              </a:ext>
            </a:extLst>
          </p:cNvPr>
          <p:cNvSpPr>
            <a:spLocks noGrp="1"/>
          </p:cNvSpPr>
          <p:nvPr>
            <p:ph sz="quarter" idx="27" hasCustomPrompt="1"/>
          </p:nvPr>
        </p:nvSpPr>
        <p:spPr>
          <a:xfrm>
            <a:off x="3835400" y="2185127"/>
            <a:ext cx="2736849" cy="4067717"/>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051560" indent="-228600">
              <a:buFont typeface="+mj-lt"/>
              <a:buAutoNum type="alphaLcParenR"/>
              <a:defRPr sz="1800"/>
            </a:lvl4pPr>
            <a:lvl5pPr marL="1417320" indent="-2286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B7B2B871-B646-8E1E-CD57-2224B2D4E590}"/>
              </a:ext>
            </a:extLst>
          </p:cNvPr>
          <p:cNvSpPr>
            <a:spLocks noGrp="1"/>
          </p:cNvSpPr>
          <p:nvPr>
            <p:ph sz="quarter" idx="28" hasCustomPrompt="1"/>
          </p:nvPr>
        </p:nvSpPr>
        <p:spPr>
          <a:xfrm>
            <a:off x="7221564" y="2184400"/>
            <a:ext cx="4156619" cy="4046290"/>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2769895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dirty="0"/>
              <a:t>Click icon to add picture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7180679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11185" y="621973"/>
            <a:ext cx="10569630" cy="106871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11185" y="1825625"/>
            <a:ext cx="1056963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83" r:id="rId4"/>
    <p:sldLayoutId id="2147483684" r:id="rId5"/>
    <p:sldLayoutId id="2147483685" r:id="rId6"/>
    <p:sldLayoutId id="2147483671" r:id="rId7"/>
    <p:sldLayoutId id="2147483679" r:id="rId8"/>
    <p:sldLayoutId id="2147483676" r:id="rId9"/>
    <p:sldLayoutId id="2147483669" r:id="rId10"/>
    <p:sldLayoutId id="2147483673" r:id="rId11"/>
    <p:sldLayoutId id="2147483682" r:id="rId12"/>
    <p:sldLayoutId id="2147483656" r:id="rId13"/>
  </p:sldLayoutIdLst>
  <p:hf sldNum="0" hdr="0" ftr="0" dt="0"/>
  <p:txStyles>
    <p:title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www.scrum.org/resources/blog/how-product-owners-can-maximize-value-stakeholder-input#:~:text=The%20benefit%20of%20stakeholder%20engagement,product%20support%20and%20buy%2Din"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doi.org/10.1109/TEM.2022.3206408" TargetMode="External"/><Relationship Id="rId4" Type="http://schemas.openxmlformats.org/officeDocument/2006/relationships/hyperlink" Target="https://www.growingscrummasters.com/learn-scrum/what-is-a-daily-scrum-and-do-scrum-masters-lead-the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15D2-7F57-AF2A-38D7-558098789073}"/>
              </a:ext>
            </a:extLst>
          </p:cNvPr>
          <p:cNvSpPr>
            <a:spLocks noGrp="1"/>
          </p:cNvSpPr>
          <p:nvPr>
            <p:ph type="ctrTitle"/>
          </p:nvPr>
        </p:nvSpPr>
        <p:spPr>
          <a:xfrm>
            <a:off x="811185" y="629469"/>
            <a:ext cx="8961120" cy="3323502"/>
          </a:xfrm>
        </p:spPr>
        <p:txBody>
          <a:bodyPr/>
          <a:lstStyle/>
          <a:p>
            <a:r>
              <a:rPr lang="en-US" dirty="0"/>
              <a:t>All About Agile</a:t>
            </a:r>
          </a:p>
        </p:txBody>
      </p:sp>
      <p:sp>
        <p:nvSpPr>
          <p:cNvPr id="4" name="Title 1">
            <a:extLst>
              <a:ext uri="{FF2B5EF4-FFF2-40B4-BE49-F238E27FC236}">
                <a16:creationId xmlns:a16="http://schemas.microsoft.com/office/drawing/2014/main" id="{E2466541-2083-D262-A52D-DC913B5FDBEF}"/>
              </a:ext>
            </a:extLst>
          </p:cNvPr>
          <p:cNvSpPr txBox="1">
            <a:spLocks/>
          </p:cNvSpPr>
          <p:nvPr/>
        </p:nvSpPr>
        <p:spPr>
          <a:xfrm>
            <a:off x="807010" y="5541760"/>
            <a:ext cx="7750271" cy="933117"/>
          </a:xfrm>
          <a:prstGeom prst="rect">
            <a:avLst/>
          </a:prstGeom>
        </p:spPr>
        <p:txBody>
          <a:bodyPr vert="horz" lIns="0" tIns="0" rIns="0" bIns="0" rtlCol="0" anchor="ctr">
            <a:noAutofit/>
          </a:bodyPr>
          <a:lstStyle>
            <a:lvl1pPr marL="0" algn="l" defTabSz="914400" rtl="0" eaLnBrk="1" latinLnBrk="0" hangingPunct="1">
              <a:lnSpc>
                <a:spcPct val="80000"/>
              </a:lnSpc>
              <a:spcBef>
                <a:spcPts val="0"/>
              </a:spcBef>
              <a:spcAft>
                <a:spcPts val="0"/>
              </a:spcAft>
              <a:buNone/>
              <a:defRPr sz="7000" b="1" i="0" kern="1200" spc="100" baseline="0">
                <a:solidFill>
                  <a:schemeClr val="bg1"/>
                </a:solidFill>
                <a:latin typeface="+mj-lt"/>
                <a:ea typeface="+mj-ea"/>
                <a:cs typeface="Arial Black" panose="020B0604020202020204" pitchFamily="34" charset="0"/>
              </a:defRPr>
            </a:lvl1pPr>
          </a:lstStyle>
          <a:p>
            <a:r>
              <a:rPr lang="en-US" sz="1600" dirty="0"/>
              <a:t>By: Mike R. Montminy</a:t>
            </a:r>
          </a:p>
        </p:txBody>
      </p:sp>
      <p:pic>
        <p:nvPicPr>
          <p:cNvPr id="5" name="Picture 4" descr="What Is Agile Methodology? (A Beginner's Guide) [2024] • Asana">
            <a:extLst>
              <a:ext uri="{FF2B5EF4-FFF2-40B4-BE49-F238E27FC236}">
                <a16:creationId xmlns:a16="http://schemas.microsoft.com/office/drawing/2014/main" id="{390D33BE-D990-E5C3-ACCF-7505774A8678}"/>
              </a:ext>
            </a:extLst>
          </p:cNvPr>
          <p:cNvPicPr>
            <a:picLocks noChangeAspect="1"/>
          </p:cNvPicPr>
          <p:nvPr/>
        </p:nvPicPr>
        <p:blipFill>
          <a:blip r:embed="rId3"/>
          <a:stretch>
            <a:fillRect/>
          </a:stretch>
        </p:blipFill>
        <p:spPr>
          <a:xfrm>
            <a:off x="5288071" y="3318013"/>
            <a:ext cx="3588706" cy="2800246"/>
          </a:xfrm>
          <a:prstGeom prst="rect">
            <a:avLst/>
          </a:prstGeom>
        </p:spPr>
      </p:pic>
    </p:spTree>
    <p:extLst>
      <p:ext uri="{BB962C8B-B14F-4D97-AF65-F5344CB8AC3E}">
        <p14:creationId xmlns:p14="http://schemas.microsoft.com/office/powerpoint/2010/main" val="3421401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5A7019F-FB8F-0842-186B-1C366F527A19}"/>
              </a:ext>
            </a:extLst>
          </p:cNvPr>
          <p:cNvSpPr>
            <a:spLocks noGrp="1"/>
          </p:cNvSpPr>
          <p:nvPr>
            <p:ph type="title"/>
          </p:nvPr>
        </p:nvSpPr>
        <p:spPr>
          <a:xfrm>
            <a:off x="811185" y="621972"/>
            <a:ext cx="7622087" cy="1828800"/>
          </a:xfrm>
        </p:spPr>
        <p:txBody>
          <a:bodyPr/>
          <a:lstStyle/>
          <a:p>
            <a:r>
              <a:rPr lang="en-US" sz="5400"/>
              <a:t>Development Phase</a:t>
            </a:r>
          </a:p>
        </p:txBody>
      </p:sp>
      <p:sp>
        <p:nvSpPr>
          <p:cNvPr id="6" name="Text Placeholder 5">
            <a:extLst>
              <a:ext uri="{FF2B5EF4-FFF2-40B4-BE49-F238E27FC236}">
                <a16:creationId xmlns:a16="http://schemas.microsoft.com/office/drawing/2014/main" id="{D2BBBA10-FE5A-0E22-8734-469B03FFEFCC}"/>
              </a:ext>
            </a:extLst>
          </p:cNvPr>
          <p:cNvSpPr>
            <a:spLocks noGrp="1"/>
          </p:cNvSpPr>
          <p:nvPr>
            <p:ph sz="quarter" idx="27"/>
          </p:nvPr>
        </p:nvSpPr>
        <p:spPr>
          <a:xfrm>
            <a:off x="523136" y="1710064"/>
            <a:ext cx="8394227" cy="3048000"/>
          </a:xfrm>
        </p:spPr>
        <p:txBody>
          <a:bodyPr vert="horz" lIns="0" tIns="0" rIns="0" bIns="0" rtlCol="0" anchor="t">
            <a:noAutofit/>
          </a:bodyPr>
          <a:lstStyle/>
          <a:p>
            <a:pPr>
              <a:buFont typeface="Arial"/>
              <a:buChar char="•"/>
            </a:pPr>
            <a:r>
              <a:rPr lang="en-US" sz="2400" dirty="0">
                <a:latin typeface="Arial Black"/>
                <a:cs typeface="Arial"/>
              </a:rPr>
              <a:t>Deliver shippable version at end of sprints</a:t>
            </a:r>
            <a:endParaRPr lang="en-US" sz="2400">
              <a:latin typeface="Arial Black"/>
            </a:endParaRPr>
          </a:p>
          <a:p>
            <a:pPr>
              <a:buFont typeface="Arial"/>
              <a:buChar char="•"/>
            </a:pPr>
            <a:r>
              <a:rPr lang="en-US" sz="2400" dirty="0">
                <a:latin typeface="Arial Black"/>
                <a:cs typeface="Arial"/>
              </a:rPr>
              <a:t>Ensure all functions are made</a:t>
            </a:r>
          </a:p>
          <a:p>
            <a:pPr>
              <a:buFont typeface="Arial"/>
              <a:buChar char="•"/>
            </a:pPr>
            <a:r>
              <a:rPr lang="en-US" sz="2400" dirty="0">
                <a:latin typeface="Arial Black"/>
                <a:cs typeface="Arial"/>
              </a:rPr>
              <a:t>Reduce risk of massive errors as early as possible</a:t>
            </a:r>
          </a:p>
          <a:p>
            <a:pPr>
              <a:buFont typeface="Arial"/>
              <a:buChar char="•"/>
            </a:pPr>
            <a:r>
              <a:rPr lang="en-US" sz="2400" dirty="0">
                <a:latin typeface="Arial Black"/>
                <a:cs typeface="Arial"/>
              </a:rPr>
              <a:t>Remove as many obstacles as early as possible</a:t>
            </a:r>
          </a:p>
          <a:p>
            <a:pPr>
              <a:buFont typeface="Arial"/>
              <a:buChar char="•"/>
            </a:pPr>
            <a:r>
              <a:rPr lang="en-US" sz="2400" dirty="0">
                <a:latin typeface="Arial Black"/>
                <a:cs typeface="Arial"/>
              </a:rPr>
              <a:t>Constantly test every little item</a:t>
            </a:r>
            <a:endParaRPr lang="en-US" sz="2400">
              <a:latin typeface="Arial Black"/>
            </a:endParaRPr>
          </a:p>
        </p:txBody>
      </p:sp>
      <p:pic>
        <p:nvPicPr>
          <p:cNvPr id="5" name="Picture 4" descr="Measure and improve the effectiveness of your software development team">
            <a:extLst>
              <a:ext uri="{FF2B5EF4-FFF2-40B4-BE49-F238E27FC236}">
                <a16:creationId xmlns:a16="http://schemas.microsoft.com/office/drawing/2014/main" id="{0E3F16E5-2500-3CEB-8187-1332C91C5E40}"/>
              </a:ext>
            </a:extLst>
          </p:cNvPr>
          <p:cNvPicPr>
            <a:picLocks noChangeAspect="1"/>
          </p:cNvPicPr>
          <p:nvPr/>
        </p:nvPicPr>
        <p:blipFill>
          <a:blip r:embed="rId3"/>
          <a:stretch>
            <a:fillRect/>
          </a:stretch>
        </p:blipFill>
        <p:spPr>
          <a:xfrm>
            <a:off x="6530236" y="3862228"/>
            <a:ext cx="4789116" cy="2640831"/>
          </a:xfrm>
          <a:prstGeom prst="rect">
            <a:avLst/>
          </a:prstGeom>
        </p:spPr>
      </p:pic>
    </p:spTree>
    <p:extLst>
      <p:ext uri="{BB962C8B-B14F-4D97-AF65-F5344CB8AC3E}">
        <p14:creationId xmlns:p14="http://schemas.microsoft.com/office/powerpoint/2010/main" val="606303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7798-A7AE-059E-6D38-EECD4FFC2B48}"/>
              </a:ext>
            </a:extLst>
          </p:cNvPr>
          <p:cNvSpPr>
            <a:spLocks noGrp="1"/>
          </p:cNvSpPr>
          <p:nvPr>
            <p:ph type="title"/>
          </p:nvPr>
        </p:nvSpPr>
        <p:spPr/>
        <p:txBody>
          <a:bodyPr/>
          <a:lstStyle/>
          <a:p>
            <a:r>
              <a:rPr lang="en-US" sz="5400" dirty="0"/>
              <a:t>Testing Phase</a:t>
            </a:r>
          </a:p>
        </p:txBody>
      </p:sp>
      <p:sp>
        <p:nvSpPr>
          <p:cNvPr id="3" name="Content Placeholder 2">
            <a:extLst>
              <a:ext uri="{FF2B5EF4-FFF2-40B4-BE49-F238E27FC236}">
                <a16:creationId xmlns:a16="http://schemas.microsoft.com/office/drawing/2014/main" id="{CB9FC5CF-80B3-9B7F-DCDE-C3C66B79C727}"/>
              </a:ext>
            </a:extLst>
          </p:cNvPr>
          <p:cNvSpPr>
            <a:spLocks noGrp="1"/>
          </p:cNvSpPr>
          <p:nvPr>
            <p:ph sz="quarter" idx="26"/>
          </p:nvPr>
        </p:nvSpPr>
        <p:spPr>
          <a:xfrm>
            <a:off x="811183" y="1520089"/>
            <a:ext cx="8642729" cy="1476501"/>
          </a:xfrm>
        </p:spPr>
        <p:txBody>
          <a:bodyPr vert="horz" lIns="0" tIns="0" rIns="0" bIns="0" rtlCol="0" anchor="t">
            <a:noAutofit/>
          </a:bodyPr>
          <a:lstStyle/>
          <a:p>
            <a:r>
              <a:rPr lang="en-US" sz="2400" dirty="0">
                <a:latin typeface="Arial Black"/>
                <a:cs typeface="Arial"/>
              </a:rPr>
              <a:t>Verify all functionality</a:t>
            </a:r>
          </a:p>
          <a:p>
            <a:r>
              <a:rPr lang="en-US" sz="2400" dirty="0">
                <a:latin typeface="Arial Black"/>
                <a:cs typeface="Arial"/>
              </a:rPr>
              <a:t>Fix issues as they appear ASAP</a:t>
            </a:r>
          </a:p>
          <a:p>
            <a:r>
              <a:rPr lang="en-US" sz="2400" dirty="0">
                <a:latin typeface="Arial Black"/>
                <a:cs typeface="Arial"/>
              </a:rPr>
              <a:t>Review all test results and adjust if needed</a:t>
            </a:r>
          </a:p>
          <a:p>
            <a:r>
              <a:rPr lang="en-US" sz="2400" dirty="0">
                <a:latin typeface="Arial Black"/>
                <a:cs typeface="Arial"/>
              </a:rPr>
              <a:t>Ensure newer changes don't break anything else</a:t>
            </a:r>
            <a:endParaRPr lang="en-US" sz="2400">
              <a:latin typeface="Arial Black"/>
            </a:endParaRPr>
          </a:p>
        </p:txBody>
      </p:sp>
      <p:pic>
        <p:nvPicPr>
          <p:cNvPr id="6" name="Picture 5" descr="Dev Team Roles and Responsibilities - DevTeam.Space">
            <a:extLst>
              <a:ext uri="{FF2B5EF4-FFF2-40B4-BE49-F238E27FC236}">
                <a16:creationId xmlns:a16="http://schemas.microsoft.com/office/drawing/2014/main" id="{A27F17A4-9AB4-6B02-6D7A-1D4A056D6277}"/>
              </a:ext>
            </a:extLst>
          </p:cNvPr>
          <p:cNvPicPr>
            <a:picLocks noChangeAspect="1"/>
          </p:cNvPicPr>
          <p:nvPr/>
        </p:nvPicPr>
        <p:blipFill>
          <a:blip r:embed="rId2"/>
          <a:stretch>
            <a:fillRect/>
          </a:stretch>
        </p:blipFill>
        <p:spPr>
          <a:xfrm>
            <a:off x="7183071" y="3642654"/>
            <a:ext cx="3738243" cy="2464620"/>
          </a:xfrm>
          <a:prstGeom prst="rect">
            <a:avLst/>
          </a:prstGeom>
        </p:spPr>
      </p:pic>
    </p:spTree>
    <p:extLst>
      <p:ext uri="{BB962C8B-B14F-4D97-AF65-F5344CB8AC3E}">
        <p14:creationId xmlns:p14="http://schemas.microsoft.com/office/powerpoint/2010/main" val="1727310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E10C-E3C5-2AD4-7860-53308D2BDE37}"/>
              </a:ext>
            </a:extLst>
          </p:cNvPr>
          <p:cNvSpPr>
            <a:spLocks noGrp="1"/>
          </p:cNvSpPr>
          <p:nvPr>
            <p:ph type="title"/>
          </p:nvPr>
        </p:nvSpPr>
        <p:spPr>
          <a:xfrm>
            <a:off x="811184" y="621973"/>
            <a:ext cx="7237032" cy="782733"/>
          </a:xfrm>
        </p:spPr>
        <p:txBody>
          <a:bodyPr/>
          <a:lstStyle/>
          <a:p>
            <a:r>
              <a:rPr lang="en-US" sz="5400" dirty="0"/>
              <a:t>Deployment Phase</a:t>
            </a:r>
          </a:p>
        </p:txBody>
      </p:sp>
      <p:sp>
        <p:nvSpPr>
          <p:cNvPr id="3" name="Content Placeholder 2">
            <a:extLst>
              <a:ext uri="{FF2B5EF4-FFF2-40B4-BE49-F238E27FC236}">
                <a16:creationId xmlns:a16="http://schemas.microsoft.com/office/drawing/2014/main" id="{A0F6B37E-1C06-ABB2-5B4F-DFFF6EF261DB}"/>
              </a:ext>
            </a:extLst>
          </p:cNvPr>
          <p:cNvSpPr>
            <a:spLocks noGrp="1"/>
          </p:cNvSpPr>
          <p:nvPr>
            <p:ph sz="quarter" idx="26"/>
          </p:nvPr>
        </p:nvSpPr>
        <p:spPr>
          <a:xfrm>
            <a:off x="811183" y="1859775"/>
            <a:ext cx="9368006" cy="3147392"/>
          </a:xfrm>
        </p:spPr>
        <p:txBody>
          <a:bodyPr vert="horz" lIns="0" tIns="0" rIns="0" bIns="0" rtlCol="0" anchor="t">
            <a:noAutofit/>
          </a:bodyPr>
          <a:lstStyle/>
          <a:p>
            <a:r>
              <a:rPr lang="en-US" sz="2400" dirty="0">
                <a:latin typeface="Arial Black"/>
                <a:cs typeface="Arial"/>
              </a:rPr>
              <a:t>Ensure stable product version</a:t>
            </a:r>
          </a:p>
          <a:p>
            <a:r>
              <a:rPr lang="en-US" sz="2400" dirty="0">
                <a:latin typeface="Arial Black"/>
                <a:cs typeface="Arial"/>
              </a:rPr>
              <a:t>Fix as many issues as possible</a:t>
            </a:r>
          </a:p>
          <a:p>
            <a:r>
              <a:rPr lang="en-US" sz="2400">
                <a:latin typeface="Arial Black"/>
                <a:cs typeface="Arial"/>
              </a:rPr>
              <a:t>Determine release window based on overall feedback</a:t>
            </a:r>
          </a:p>
          <a:p>
            <a:r>
              <a:rPr lang="en-US" sz="2400" dirty="0">
                <a:latin typeface="Arial Black"/>
                <a:cs typeface="Arial"/>
              </a:rPr>
              <a:t>Allow for early access user testing</a:t>
            </a:r>
            <a:endParaRPr lang="en-US" sz="2400" dirty="0">
              <a:latin typeface="Arial Black"/>
            </a:endParaRPr>
          </a:p>
        </p:txBody>
      </p:sp>
      <p:pic>
        <p:nvPicPr>
          <p:cNvPr id="5" name="Picture 4" descr="9,100+ Happy Developer Team Stock Photos, Pictures &amp; Royalty-Free Images -  iStock">
            <a:extLst>
              <a:ext uri="{FF2B5EF4-FFF2-40B4-BE49-F238E27FC236}">
                <a16:creationId xmlns:a16="http://schemas.microsoft.com/office/drawing/2014/main" id="{CBFA2915-A60C-B8B4-94EF-0FEFA0412802}"/>
              </a:ext>
            </a:extLst>
          </p:cNvPr>
          <p:cNvPicPr>
            <a:picLocks noChangeAspect="1"/>
          </p:cNvPicPr>
          <p:nvPr/>
        </p:nvPicPr>
        <p:blipFill>
          <a:blip r:embed="rId2"/>
          <a:stretch>
            <a:fillRect/>
          </a:stretch>
        </p:blipFill>
        <p:spPr>
          <a:xfrm>
            <a:off x="7311601" y="3304491"/>
            <a:ext cx="4546147" cy="3012415"/>
          </a:xfrm>
          <a:prstGeom prst="rect">
            <a:avLst/>
          </a:prstGeom>
        </p:spPr>
      </p:pic>
    </p:spTree>
    <p:extLst>
      <p:ext uri="{BB962C8B-B14F-4D97-AF65-F5344CB8AC3E}">
        <p14:creationId xmlns:p14="http://schemas.microsoft.com/office/powerpoint/2010/main" val="424908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819A-0631-6D70-FA6A-5461CC5ECABE}"/>
              </a:ext>
            </a:extLst>
          </p:cNvPr>
          <p:cNvSpPr>
            <a:spLocks noGrp="1"/>
          </p:cNvSpPr>
          <p:nvPr>
            <p:ph type="title"/>
          </p:nvPr>
        </p:nvSpPr>
        <p:spPr>
          <a:xfrm>
            <a:off x="2518798" y="704600"/>
            <a:ext cx="7154404" cy="1801793"/>
          </a:xfrm>
        </p:spPr>
        <p:txBody>
          <a:bodyPr/>
          <a:lstStyle/>
          <a:p>
            <a:pPr algn="ctr"/>
            <a:r>
              <a:rPr lang="en-US" sz="5400"/>
              <a:t>Waterfall vs. Agile </a:t>
            </a:r>
            <a:endParaRPr lang="en-US"/>
          </a:p>
        </p:txBody>
      </p:sp>
      <p:sp>
        <p:nvSpPr>
          <p:cNvPr id="6" name="Content Placeholder 2">
            <a:extLst>
              <a:ext uri="{FF2B5EF4-FFF2-40B4-BE49-F238E27FC236}">
                <a16:creationId xmlns:a16="http://schemas.microsoft.com/office/drawing/2014/main" id="{D014743E-1C4B-A5A2-9282-96632DA050D6}"/>
              </a:ext>
            </a:extLst>
          </p:cNvPr>
          <p:cNvSpPr txBox="1">
            <a:spLocks/>
          </p:cNvSpPr>
          <p:nvPr/>
        </p:nvSpPr>
        <p:spPr>
          <a:xfrm>
            <a:off x="1339992" y="2489573"/>
            <a:ext cx="3657598" cy="3147392"/>
          </a:xfrm>
          <a:prstGeom prst="rect">
            <a:avLst/>
          </a:prstGeom>
        </p:spPr>
        <p:txBody>
          <a:bodyPr vert="horz" lIns="0" tIns="0" rIns="0" bIns="0" rtlCol="0" anchor="t">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41148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Arial" panose="020B0604020202020204" pitchFamily="34" charset="0"/>
              </a:defRPr>
            </a:lvl2pPr>
            <a:lvl3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Arial" panose="020B0604020202020204" pitchFamily="34" charset="0"/>
              </a:defRPr>
            </a:lvl3pPr>
            <a:lvl4pPr marL="105156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Arial" panose="020B0604020202020204" pitchFamily="34" charset="0"/>
              </a:defRPr>
            </a:lvl4pPr>
            <a:lvl5pPr marL="141732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Arial Black"/>
                <a:cs typeface="Arial"/>
              </a:rPr>
              <a:t>Waterfall:</a:t>
            </a:r>
          </a:p>
          <a:p>
            <a:r>
              <a:rPr lang="en-US" dirty="0">
                <a:latin typeface="Arial Black"/>
                <a:cs typeface="Arial"/>
              </a:rPr>
              <a:t>Very linear process</a:t>
            </a:r>
          </a:p>
          <a:p>
            <a:r>
              <a:rPr lang="en-US" dirty="0">
                <a:latin typeface="Arial Black"/>
                <a:cs typeface="Arial"/>
              </a:rPr>
              <a:t>Rigid requirements</a:t>
            </a:r>
          </a:p>
          <a:p>
            <a:r>
              <a:rPr lang="en-US" dirty="0">
                <a:latin typeface="Arial Black"/>
                <a:cs typeface="Arial"/>
              </a:rPr>
              <a:t>Harder to implement changes needed after initial designing</a:t>
            </a:r>
          </a:p>
          <a:p>
            <a:r>
              <a:rPr lang="en-US" dirty="0">
                <a:latin typeface="Arial Black"/>
                <a:cs typeface="Arial"/>
              </a:rPr>
              <a:t>Delays can be detrimental both financially and mentally for everyone</a:t>
            </a:r>
            <a:endParaRPr lang="en-US" dirty="0">
              <a:latin typeface="Arial Black"/>
            </a:endParaRPr>
          </a:p>
        </p:txBody>
      </p:sp>
      <p:sp>
        <p:nvSpPr>
          <p:cNvPr id="14" name="Content Placeholder 2">
            <a:extLst>
              <a:ext uri="{FF2B5EF4-FFF2-40B4-BE49-F238E27FC236}">
                <a16:creationId xmlns:a16="http://schemas.microsoft.com/office/drawing/2014/main" id="{49769D80-969E-EA37-3273-C54C4CDC3546}"/>
              </a:ext>
            </a:extLst>
          </p:cNvPr>
          <p:cNvSpPr txBox="1">
            <a:spLocks/>
          </p:cNvSpPr>
          <p:nvPr/>
        </p:nvSpPr>
        <p:spPr>
          <a:xfrm>
            <a:off x="6820884" y="2498753"/>
            <a:ext cx="4511405" cy="3138212"/>
          </a:xfrm>
          <a:prstGeom prst="rect">
            <a:avLst/>
          </a:prstGeom>
        </p:spPr>
        <p:txBody>
          <a:bodyPr vert="horz" lIns="0" tIns="0" rIns="0" bIns="0" rtlCol="0" anchor="t">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41148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Arial" panose="020B0604020202020204" pitchFamily="34" charset="0"/>
              </a:defRPr>
            </a:lvl2pPr>
            <a:lvl3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Arial" panose="020B0604020202020204" pitchFamily="34" charset="0"/>
              </a:defRPr>
            </a:lvl3pPr>
            <a:lvl4pPr marL="105156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Arial" panose="020B0604020202020204" pitchFamily="34" charset="0"/>
              </a:defRPr>
            </a:lvl4pPr>
            <a:lvl5pPr marL="141732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Arial Black"/>
                <a:cs typeface="Arial"/>
              </a:rPr>
              <a:t>Agile:</a:t>
            </a:r>
          </a:p>
          <a:p>
            <a:r>
              <a:rPr lang="en-US" dirty="0">
                <a:latin typeface="Arial Black"/>
                <a:cs typeface="Arial"/>
              </a:rPr>
              <a:t>Operates in shorter sprints</a:t>
            </a:r>
          </a:p>
          <a:p>
            <a:r>
              <a:rPr lang="en-US" dirty="0">
                <a:latin typeface="Arial Black"/>
                <a:cs typeface="Arial"/>
              </a:rPr>
              <a:t>Process can be all over the grid</a:t>
            </a:r>
          </a:p>
          <a:p>
            <a:r>
              <a:rPr lang="en-US">
                <a:latin typeface="Arial Black"/>
                <a:cs typeface="Arial"/>
              </a:rPr>
              <a:t>Decently loose requirements</a:t>
            </a:r>
            <a:endParaRPr lang="en-US">
              <a:latin typeface="Arial"/>
            </a:endParaRPr>
          </a:p>
          <a:p>
            <a:r>
              <a:rPr lang="en-US" dirty="0">
                <a:latin typeface="Arial Black"/>
                <a:cs typeface="Arial"/>
              </a:rPr>
              <a:t>Easier to adjust for new changes (Backlog Management)</a:t>
            </a:r>
            <a:endParaRPr lang="en-US"/>
          </a:p>
          <a:p>
            <a:r>
              <a:rPr lang="en-US" dirty="0">
                <a:latin typeface="Arial Black"/>
                <a:cs typeface="Arial"/>
              </a:rPr>
              <a:t>Delays mostly cause little issues and usually at no extra cost</a:t>
            </a:r>
          </a:p>
        </p:txBody>
      </p:sp>
    </p:spTree>
    <p:extLst>
      <p:ext uri="{BB962C8B-B14F-4D97-AF65-F5344CB8AC3E}">
        <p14:creationId xmlns:p14="http://schemas.microsoft.com/office/powerpoint/2010/main" val="2439549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2C91-0415-01CC-426C-72CD1328F48B}"/>
              </a:ext>
            </a:extLst>
          </p:cNvPr>
          <p:cNvSpPr>
            <a:spLocks noGrp="1"/>
          </p:cNvSpPr>
          <p:nvPr>
            <p:ph type="title"/>
          </p:nvPr>
        </p:nvSpPr>
        <p:spPr/>
        <p:txBody>
          <a:bodyPr/>
          <a:lstStyle/>
          <a:p>
            <a:r>
              <a:rPr lang="en-US" dirty="0"/>
              <a:t>How to choose Waterfall or Agile?</a:t>
            </a:r>
          </a:p>
        </p:txBody>
      </p:sp>
      <p:sp>
        <p:nvSpPr>
          <p:cNvPr id="3" name="Content Placeholder 2">
            <a:extLst>
              <a:ext uri="{FF2B5EF4-FFF2-40B4-BE49-F238E27FC236}">
                <a16:creationId xmlns:a16="http://schemas.microsoft.com/office/drawing/2014/main" id="{7800862E-FCB2-3D87-03DB-1CA13F2624C7}"/>
              </a:ext>
            </a:extLst>
          </p:cNvPr>
          <p:cNvSpPr>
            <a:spLocks noGrp="1"/>
          </p:cNvSpPr>
          <p:nvPr>
            <p:ph sz="quarter" idx="26"/>
          </p:nvPr>
        </p:nvSpPr>
        <p:spPr>
          <a:xfrm>
            <a:off x="1472195" y="2805390"/>
            <a:ext cx="3657598" cy="3147392"/>
          </a:xfrm>
        </p:spPr>
        <p:txBody>
          <a:bodyPr vert="horz" lIns="0" tIns="0" rIns="0" bIns="0" rtlCol="0" anchor="t">
            <a:noAutofit/>
          </a:bodyPr>
          <a:lstStyle/>
          <a:p>
            <a:pPr marL="0" indent="0">
              <a:buNone/>
            </a:pPr>
            <a:r>
              <a:rPr lang="en-US" sz="2400" dirty="0">
                <a:latin typeface="Arial Black"/>
                <a:cs typeface="Arial"/>
              </a:rPr>
              <a:t>Waterfall:</a:t>
            </a:r>
          </a:p>
          <a:p>
            <a:pPr marL="0" indent="0">
              <a:buNone/>
            </a:pPr>
            <a:r>
              <a:rPr lang="en-US" dirty="0">
                <a:latin typeface="Arial Black"/>
                <a:cs typeface="Arial"/>
              </a:rPr>
              <a:t>Some of the earlier assignments in the course were very linear on how the progression was to be completed, had very defined requirements with little room for change, and were for the most part very simple to finish. These three requirements lead into being able to use a waterfall approach with relative ease.</a:t>
            </a:r>
            <a:endParaRPr lang="en-US" dirty="0">
              <a:latin typeface="Arial Black"/>
            </a:endParaRPr>
          </a:p>
        </p:txBody>
      </p:sp>
      <p:sp>
        <p:nvSpPr>
          <p:cNvPr id="6" name="Content Placeholder 2">
            <a:extLst>
              <a:ext uri="{FF2B5EF4-FFF2-40B4-BE49-F238E27FC236}">
                <a16:creationId xmlns:a16="http://schemas.microsoft.com/office/drawing/2014/main" id="{0F4957F4-C5FC-7B7E-5F26-E961660BAC55}"/>
              </a:ext>
            </a:extLst>
          </p:cNvPr>
          <p:cNvSpPr txBox="1">
            <a:spLocks/>
          </p:cNvSpPr>
          <p:nvPr/>
        </p:nvSpPr>
        <p:spPr>
          <a:xfrm>
            <a:off x="6614129" y="2801215"/>
            <a:ext cx="3657598" cy="3147392"/>
          </a:xfrm>
          <a:prstGeom prst="rect">
            <a:avLst/>
          </a:prstGeom>
        </p:spPr>
        <p:txBody>
          <a:bodyPr vert="horz" lIns="0" tIns="0" rIns="0" bIns="0" rtlCol="0" anchor="t">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41148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Arial" panose="020B0604020202020204" pitchFamily="34" charset="0"/>
              </a:defRPr>
            </a:lvl2pPr>
            <a:lvl3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Arial" panose="020B0604020202020204" pitchFamily="34" charset="0"/>
              </a:defRPr>
            </a:lvl3pPr>
            <a:lvl4pPr marL="105156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Arial" panose="020B0604020202020204" pitchFamily="34" charset="0"/>
              </a:defRPr>
            </a:lvl4pPr>
            <a:lvl5pPr marL="141732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Arial Black"/>
                <a:cs typeface="Arial"/>
              </a:rPr>
              <a:t>Agile:</a:t>
            </a:r>
          </a:p>
          <a:p>
            <a:pPr marL="0" indent="0">
              <a:buNone/>
            </a:pPr>
            <a:r>
              <a:rPr lang="en-US" dirty="0">
                <a:latin typeface="Arial Black"/>
                <a:cs typeface="Arial"/>
              </a:rPr>
              <a:t>Many of the journals and coding assignments from the course could be completed in any order. The requirements were decently well stated but were easily malleable to how I wanted to progress. The journals as well were very easy to complete in any order due to it being a more personal bit of writing and not a research style paper.</a:t>
            </a:r>
            <a:endParaRPr lang="en-US">
              <a:latin typeface="Arial Black"/>
            </a:endParaRPr>
          </a:p>
        </p:txBody>
      </p:sp>
    </p:spTree>
    <p:extLst>
      <p:ext uri="{BB962C8B-B14F-4D97-AF65-F5344CB8AC3E}">
        <p14:creationId xmlns:p14="http://schemas.microsoft.com/office/powerpoint/2010/main" val="1009730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CE595D9-27F3-FE1C-9A37-0F9F7903022E}"/>
              </a:ext>
            </a:extLst>
          </p:cNvPr>
          <p:cNvSpPr>
            <a:spLocks noGrp="1"/>
          </p:cNvSpPr>
          <p:nvPr>
            <p:ph type="ctrTitle"/>
          </p:nvPr>
        </p:nvSpPr>
        <p:spPr>
          <a:xfrm>
            <a:off x="811184" y="612647"/>
            <a:ext cx="10002589" cy="701409"/>
          </a:xfrm>
        </p:spPr>
        <p:txBody>
          <a:bodyPr/>
          <a:lstStyle/>
          <a:p>
            <a:r>
              <a:rPr lang="en-US" sz="4000" dirty="0"/>
              <a:t>References</a:t>
            </a:r>
          </a:p>
        </p:txBody>
      </p:sp>
      <p:sp>
        <p:nvSpPr>
          <p:cNvPr id="3" name="Subtitle 2">
            <a:extLst>
              <a:ext uri="{FF2B5EF4-FFF2-40B4-BE49-F238E27FC236}">
                <a16:creationId xmlns:a16="http://schemas.microsoft.com/office/drawing/2014/main" id="{8CFA4869-4108-EB15-4EB0-B65C291C5D97}"/>
              </a:ext>
            </a:extLst>
          </p:cNvPr>
          <p:cNvSpPr>
            <a:spLocks noGrp="1"/>
          </p:cNvSpPr>
          <p:nvPr>
            <p:ph type="subTitle" idx="1"/>
          </p:nvPr>
        </p:nvSpPr>
        <p:spPr>
          <a:xfrm>
            <a:off x="811185" y="1529141"/>
            <a:ext cx="10003069" cy="4445278"/>
          </a:xfrm>
        </p:spPr>
        <p:txBody>
          <a:bodyPr vert="horz" lIns="0" tIns="0" rIns="0" bIns="0" rtlCol="0" anchor="t">
            <a:noAutofit/>
          </a:bodyPr>
          <a:lstStyle/>
          <a:p>
            <a:r>
              <a:rPr lang="en-US" sz="1800" b="0" dirty="0">
                <a:solidFill>
                  <a:schemeClr val="tx1"/>
                </a:solidFill>
                <a:latin typeface="Times New Roman"/>
                <a:cs typeface="Times New Roman"/>
              </a:rPr>
              <a:t>Iqbal, M. (2023, February 22). </a:t>
            </a:r>
            <a:r>
              <a:rPr lang="en-US" sz="1800" b="0" i="1" dirty="0">
                <a:solidFill>
                  <a:schemeClr val="tx1"/>
                </a:solidFill>
                <a:latin typeface="Times New Roman"/>
                <a:cs typeface="Times New Roman"/>
              </a:rPr>
              <a:t>How product owners can maximize value with stakeholder input</a:t>
            </a:r>
            <a:r>
              <a:rPr lang="en-US" sz="1800" b="0" dirty="0">
                <a:solidFill>
                  <a:schemeClr val="tx1"/>
                </a:solidFill>
                <a:latin typeface="Times New Roman"/>
                <a:cs typeface="Times New Roman"/>
              </a:rPr>
              <a:t>. Scrum.org. </a:t>
            </a:r>
            <a:r>
              <a:rPr lang="en-US" sz="1800" b="0" u="sng" dirty="0">
                <a:solidFill>
                  <a:schemeClr val="tx1"/>
                </a:solidFill>
                <a:latin typeface="Times New Roman"/>
                <a:cs typeface="Times New Roman"/>
                <a:hlinkClick r:id="rId3">
                  <a:extLst>
                    <a:ext uri="{A12FA001-AC4F-418D-AE19-62706E023703}">
                      <ahyp:hlinkClr xmlns:ahyp="http://schemas.microsoft.com/office/drawing/2018/hyperlinkcolor" val="tx"/>
                    </a:ext>
                  </a:extLst>
                </a:hlinkClick>
              </a:rPr>
              <a:t>https://www.scrum.org/resources/blog/how-product-owners-can-maximize-value-stakeholder-input#:~:text=The%20benefit%20of%20stakeholder%20engagement,product%20support%20and%20buy%2Din</a:t>
            </a:r>
            <a:r>
              <a:rPr lang="en-US" sz="1800" b="0" dirty="0">
                <a:solidFill>
                  <a:schemeClr val="tx1"/>
                </a:solidFill>
                <a:latin typeface="Times New Roman"/>
                <a:cs typeface="Times New Roman"/>
              </a:rPr>
              <a:t>.</a:t>
            </a:r>
          </a:p>
          <a:p>
            <a:r>
              <a:rPr lang="en-US" sz="1800" b="0" dirty="0">
                <a:solidFill>
                  <a:schemeClr val="tx1"/>
                </a:solidFill>
                <a:latin typeface="Times New Roman"/>
                <a:cs typeface="Times New Roman"/>
              </a:rPr>
              <a:t>C. Tona, R. Juárez-Ramírez, S. Jiménez and F. Murillo-Muñoz, "Q-Story: An Ontology-Based on Quality of User Stories in Scrum. A Quantitative Assessment," </a:t>
            </a:r>
            <a:r>
              <a:rPr lang="en-US" sz="1800" b="0" i="1" dirty="0">
                <a:solidFill>
                  <a:schemeClr val="tx1"/>
                </a:solidFill>
                <a:latin typeface="Times New Roman"/>
                <a:cs typeface="Times New Roman"/>
              </a:rPr>
              <a:t>2023 11th International Conference in Software Engineering Research and Innovation (CONISOFT)</a:t>
            </a:r>
            <a:r>
              <a:rPr lang="en-US" sz="1800" b="0" dirty="0">
                <a:solidFill>
                  <a:schemeClr val="tx1"/>
                </a:solidFill>
                <a:latin typeface="Times New Roman"/>
                <a:cs typeface="Times New Roman"/>
              </a:rPr>
              <a:t>, León, Guanajuato, Mexico, 2023, pp. 55-64</a:t>
            </a:r>
          </a:p>
          <a:p>
            <a:r>
              <a:rPr lang="en-US" sz="1800" b="0" i="1" dirty="0">
                <a:solidFill>
                  <a:schemeClr val="tx1"/>
                </a:solidFill>
                <a:latin typeface="Times New Roman"/>
                <a:cs typeface="Times New Roman"/>
              </a:rPr>
              <a:t>What is a daily scrum and do scrum masters lead them? " growing scrum masters</a:t>
            </a:r>
            <a:r>
              <a:rPr lang="en-US" sz="1800" b="0" dirty="0">
                <a:solidFill>
                  <a:schemeClr val="tx1"/>
                </a:solidFill>
                <a:latin typeface="Times New Roman"/>
                <a:cs typeface="Times New Roman"/>
              </a:rPr>
              <a:t>. Growing Scrum Masters. (2024b, April 26). </a:t>
            </a:r>
            <a:r>
              <a:rPr lang="en-US" sz="1800" b="0" u="sng" dirty="0">
                <a:solidFill>
                  <a:schemeClr val="tx1"/>
                </a:solidFill>
                <a:latin typeface="Times New Roman"/>
                <a:cs typeface="Times New Roman"/>
                <a:hlinkClick r:id="rId4">
                  <a:extLst>
                    <a:ext uri="{A12FA001-AC4F-418D-AE19-62706E023703}">
                      <ahyp:hlinkClr xmlns:ahyp="http://schemas.microsoft.com/office/drawing/2018/hyperlinkcolor" val="tx"/>
                    </a:ext>
                  </a:extLst>
                </a:hlinkClick>
              </a:rPr>
              <a:t>https://www.growingscrummasters.com/learn-scrum/what-is-a-daily-scrum-and-do-scrum-masters-lead-them/</a:t>
            </a:r>
            <a:endParaRPr lang="en-US" sz="1800" b="0" u="sng">
              <a:solidFill>
                <a:schemeClr val="tx1"/>
              </a:solidFill>
              <a:latin typeface="Times New Roman"/>
              <a:cs typeface="Times New Roman"/>
            </a:endParaRPr>
          </a:p>
          <a:p>
            <a:r>
              <a:rPr lang="en-US" sz="1800" b="0" dirty="0">
                <a:solidFill>
                  <a:schemeClr val="tx1"/>
                </a:solidFill>
                <a:latin typeface="Times New Roman"/>
                <a:cs typeface="Times New Roman"/>
              </a:rPr>
              <a:t>Bianchi, M., Marzi, G., &amp; Dabic, M. (2022). Guest Editorial: Agile Beyond Software-In Search of Flexibility in a Wide Range of Innovation Projects and Industries. </a:t>
            </a:r>
            <a:r>
              <a:rPr lang="en-US" sz="1800" b="0" i="1" dirty="0">
                <a:solidFill>
                  <a:schemeClr val="tx1"/>
                </a:solidFill>
                <a:latin typeface="Times New Roman"/>
                <a:cs typeface="Times New Roman"/>
              </a:rPr>
              <a:t>IEEE TRANSACTIONS ON ENGINEERING MANAGEMENT</a:t>
            </a:r>
            <a:r>
              <a:rPr lang="en-US" sz="1800" b="0" dirty="0">
                <a:solidFill>
                  <a:schemeClr val="tx1"/>
                </a:solidFill>
                <a:latin typeface="Times New Roman"/>
                <a:cs typeface="Times New Roman"/>
              </a:rPr>
              <a:t>, </a:t>
            </a:r>
            <a:r>
              <a:rPr lang="en-US" sz="1800" b="0" i="1" dirty="0">
                <a:solidFill>
                  <a:schemeClr val="tx1"/>
                </a:solidFill>
                <a:latin typeface="Times New Roman"/>
                <a:cs typeface="Times New Roman"/>
              </a:rPr>
              <a:t>69</a:t>
            </a:r>
            <a:r>
              <a:rPr lang="en-US" sz="1800" b="0" dirty="0">
                <a:solidFill>
                  <a:schemeClr val="tx1"/>
                </a:solidFill>
                <a:latin typeface="Times New Roman"/>
                <a:cs typeface="Times New Roman"/>
              </a:rPr>
              <a:t>(6), 3454–3458. </a:t>
            </a:r>
            <a:r>
              <a:rPr lang="en-US" sz="1800" b="0" u="sng" dirty="0">
                <a:solidFill>
                  <a:schemeClr val="tx1"/>
                </a:solidFill>
                <a:latin typeface="Times New Roman"/>
                <a:cs typeface="Times New Roman"/>
                <a:hlinkClick r:id="rId5">
                  <a:extLst>
                    <a:ext uri="{A12FA001-AC4F-418D-AE19-62706E023703}">
                      <ahyp:hlinkClr xmlns:ahyp="http://schemas.microsoft.com/office/drawing/2018/hyperlinkcolor" val="tx"/>
                    </a:ext>
                  </a:extLst>
                </a:hlinkClick>
              </a:rPr>
              <a:t>https://doi.org/10.1109/TEM.2022.3206408</a:t>
            </a:r>
            <a:endParaRPr lang="en-US" sz="1800" b="0">
              <a:solidFill>
                <a:schemeClr val="tx1"/>
              </a:solidFill>
              <a:latin typeface="Times New Roman"/>
              <a:cs typeface="Times New Roman"/>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78450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BBA-2E6D-E7DD-AC67-58D1FCB3F346}"/>
              </a:ext>
            </a:extLst>
          </p:cNvPr>
          <p:cNvSpPr>
            <a:spLocks noGrp="1"/>
          </p:cNvSpPr>
          <p:nvPr>
            <p:ph type="title"/>
          </p:nvPr>
        </p:nvSpPr>
        <p:spPr>
          <a:xfrm>
            <a:off x="811185" y="621973"/>
            <a:ext cx="6400800" cy="1828800"/>
          </a:xfrm>
        </p:spPr>
        <p:txBody>
          <a:bodyPr/>
          <a:lstStyle/>
          <a:p>
            <a:r>
              <a:rPr lang="en-US" sz="4800"/>
              <a:t>Agile</a:t>
            </a:r>
            <a:r>
              <a:rPr lang="en-US" sz="4800" dirty="0"/>
              <a:t> Roles</a:t>
            </a:r>
          </a:p>
        </p:txBody>
      </p:sp>
      <p:sp>
        <p:nvSpPr>
          <p:cNvPr id="5" name="Text Placeholder 4">
            <a:extLst>
              <a:ext uri="{FF2B5EF4-FFF2-40B4-BE49-F238E27FC236}">
                <a16:creationId xmlns:a16="http://schemas.microsoft.com/office/drawing/2014/main" id="{59401105-5841-28D0-D6C0-3E1A46648BFE}"/>
              </a:ext>
            </a:extLst>
          </p:cNvPr>
          <p:cNvSpPr>
            <a:spLocks noGrp="1"/>
          </p:cNvSpPr>
          <p:nvPr>
            <p:ph sz="quarter" idx="14"/>
          </p:nvPr>
        </p:nvSpPr>
        <p:spPr>
          <a:xfrm>
            <a:off x="811185" y="1801629"/>
            <a:ext cx="6400800" cy="3257550"/>
          </a:xfrm>
        </p:spPr>
        <p:txBody>
          <a:bodyPr vert="horz" lIns="0" tIns="45720" rIns="91440" bIns="45720" rtlCol="0" anchor="t">
            <a:noAutofit/>
          </a:bodyPr>
          <a:lstStyle/>
          <a:p>
            <a:pPr marL="342900" indent="-342900">
              <a:buChar char="•"/>
            </a:pPr>
            <a:r>
              <a:rPr lang="en-US" dirty="0">
                <a:latin typeface="Arial Black"/>
                <a:cs typeface="Arial"/>
              </a:rPr>
              <a:t>Product Owner</a:t>
            </a:r>
            <a:endParaRPr lang="en-US">
              <a:latin typeface="Arial Black"/>
            </a:endParaRPr>
          </a:p>
          <a:p>
            <a:pPr marL="342900" indent="-342900">
              <a:buChar char="•"/>
            </a:pPr>
            <a:r>
              <a:rPr lang="en-US" dirty="0">
                <a:latin typeface="Arial Black"/>
                <a:cs typeface="Arial"/>
              </a:rPr>
              <a:t>Scrum Master</a:t>
            </a:r>
            <a:endParaRPr lang="en-US">
              <a:latin typeface="Arial Black"/>
            </a:endParaRPr>
          </a:p>
          <a:p>
            <a:pPr marL="342900" indent="-342900">
              <a:buChar char="•"/>
            </a:pPr>
            <a:r>
              <a:rPr lang="en-US" dirty="0">
                <a:latin typeface="Arial Black"/>
                <a:cs typeface="Arial"/>
              </a:rPr>
              <a:t>Developer Team</a:t>
            </a:r>
            <a:endParaRPr lang="en-US">
              <a:latin typeface="Arial Black"/>
            </a:endParaRPr>
          </a:p>
          <a:p>
            <a:pPr marL="342900" indent="-342900">
              <a:buChar char="•"/>
            </a:pPr>
            <a:r>
              <a:rPr lang="en-US" dirty="0">
                <a:latin typeface="Arial Black"/>
                <a:cs typeface="Arial"/>
              </a:rPr>
              <a:t>Tester Team</a:t>
            </a:r>
            <a:endParaRPr lang="en-US">
              <a:latin typeface="Arial Black"/>
            </a:endParaRPr>
          </a:p>
          <a:p>
            <a:pPr marL="342900" indent="-342900">
              <a:buChar char="•"/>
            </a:pPr>
            <a:endParaRPr lang="en-US" dirty="0">
              <a:latin typeface="Arial Black"/>
            </a:endParaRPr>
          </a:p>
          <a:p>
            <a:pPr marL="342900" indent="-342900">
              <a:buChar char="•"/>
            </a:pPr>
            <a:endParaRPr lang="en-US" dirty="0">
              <a:latin typeface="Arial Black"/>
            </a:endParaRPr>
          </a:p>
        </p:txBody>
      </p:sp>
    </p:spTree>
    <p:extLst>
      <p:ext uri="{BB962C8B-B14F-4D97-AF65-F5344CB8AC3E}">
        <p14:creationId xmlns:p14="http://schemas.microsoft.com/office/powerpoint/2010/main" val="4294866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811185" y="621972"/>
            <a:ext cx="7599718" cy="820479"/>
          </a:xfrm>
        </p:spPr>
        <p:txBody>
          <a:bodyPr anchor="b"/>
          <a:lstStyle/>
          <a:p>
            <a:r>
              <a:rPr lang="en-US" dirty="0"/>
              <a:t>Scrum Master</a:t>
            </a:r>
          </a:p>
        </p:txBody>
      </p:sp>
      <p:sp>
        <p:nvSpPr>
          <p:cNvPr id="3" name="Text Placeholder 2">
            <a:extLst>
              <a:ext uri="{FF2B5EF4-FFF2-40B4-BE49-F238E27FC236}">
                <a16:creationId xmlns:a16="http://schemas.microsoft.com/office/drawing/2014/main" id="{2B36450F-A8E5-8B7F-1C54-79C081010270}"/>
              </a:ext>
            </a:extLst>
          </p:cNvPr>
          <p:cNvSpPr>
            <a:spLocks noGrp="1"/>
          </p:cNvSpPr>
          <p:nvPr>
            <p:ph type="body" sz="quarter" idx="14"/>
          </p:nvPr>
        </p:nvSpPr>
        <p:spPr>
          <a:xfrm>
            <a:off x="811185" y="2311618"/>
            <a:ext cx="4928128" cy="2228239"/>
          </a:xfrm>
        </p:spPr>
        <p:txBody>
          <a:bodyPr vert="horz" lIns="0" tIns="0" rIns="0" bIns="0" rtlCol="0" anchor="t">
            <a:noAutofit/>
          </a:bodyPr>
          <a:lstStyle/>
          <a:p>
            <a:pPr marL="342900" indent="-342900">
              <a:buChar char="•"/>
            </a:pPr>
            <a:r>
              <a:rPr lang="en-US" dirty="0">
                <a:solidFill>
                  <a:schemeClr val="bg1"/>
                </a:solidFill>
                <a:cs typeface="Arial"/>
              </a:rPr>
              <a:t>Acts as a coach</a:t>
            </a:r>
            <a:endParaRPr lang="en-US">
              <a:solidFill>
                <a:schemeClr val="bg1"/>
              </a:solidFill>
            </a:endParaRPr>
          </a:p>
          <a:p>
            <a:pPr marL="342900" indent="-342900">
              <a:buChar char="•"/>
            </a:pPr>
            <a:r>
              <a:rPr lang="en-US" dirty="0">
                <a:solidFill>
                  <a:schemeClr val="bg1"/>
                </a:solidFill>
                <a:cs typeface="Arial"/>
              </a:rPr>
              <a:t>Remove obstacles</a:t>
            </a:r>
          </a:p>
          <a:p>
            <a:pPr marL="342900" indent="-342900">
              <a:buChar char="•"/>
            </a:pPr>
            <a:r>
              <a:rPr lang="en-US" dirty="0">
                <a:solidFill>
                  <a:schemeClr val="bg1"/>
                </a:solidFill>
                <a:cs typeface="Arial"/>
              </a:rPr>
              <a:t>Ensure constant progress</a:t>
            </a:r>
          </a:p>
          <a:p>
            <a:pPr marL="342900" indent="-342900">
              <a:buChar char="•"/>
            </a:pPr>
            <a:r>
              <a:rPr lang="en-US" dirty="0">
                <a:solidFill>
                  <a:schemeClr val="bg1"/>
                </a:solidFill>
                <a:cs typeface="Arial"/>
              </a:rPr>
              <a:t>Organize retrospectives</a:t>
            </a:r>
          </a:p>
          <a:p>
            <a:pPr marL="342900" indent="-342900">
              <a:buChar char="•"/>
            </a:pPr>
            <a:r>
              <a:rPr lang="en-US" dirty="0">
                <a:solidFill>
                  <a:schemeClr val="bg1"/>
                </a:solidFill>
                <a:cs typeface="Arial"/>
              </a:rPr>
              <a:t>Strive for high-quality work</a:t>
            </a:r>
            <a:endParaRPr lang="en-US">
              <a:solidFill>
                <a:schemeClr val="bg1"/>
              </a:solidFill>
            </a:endParaRPr>
          </a:p>
        </p:txBody>
      </p:sp>
      <p:pic>
        <p:nvPicPr>
          <p:cNvPr id="4" name="Picture 3" descr="The Purpose of the Scrum Master Inside an Agile Team">
            <a:extLst>
              <a:ext uri="{FF2B5EF4-FFF2-40B4-BE49-F238E27FC236}">
                <a16:creationId xmlns:a16="http://schemas.microsoft.com/office/drawing/2014/main" id="{07A95106-4C3B-9960-C680-53AC7D933691}"/>
              </a:ext>
            </a:extLst>
          </p:cNvPr>
          <p:cNvPicPr>
            <a:picLocks noChangeAspect="1"/>
          </p:cNvPicPr>
          <p:nvPr/>
        </p:nvPicPr>
        <p:blipFill>
          <a:blip r:embed="rId3"/>
          <a:stretch>
            <a:fillRect/>
          </a:stretch>
        </p:blipFill>
        <p:spPr>
          <a:xfrm>
            <a:off x="6934201" y="1357993"/>
            <a:ext cx="4800598" cy="2596241"/>
          </a:xfrm>
          <a:prstGeom prst="rect">
            <a:avLst/>
          </a:prstGeom>
        </p:spPr>
      </p:pic>
    </p:spTree>
    <p:extLst>
      <p:ext uri="{BB962C8B-B14F-4D97-AF65-F5344CB8AC3E}">
        <p14:creationId xmlns:p14="http://schemas.microsoft.com/office/powerpoint/2010/main" val="4167072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E5B-47A0-EF94-A53D-6FDB74C9D848}"/>
              </a:ext>
            </a:extLst>
          </p:cNvPr>
          <p:cNvSpPr>
            <a:spLocks noGrp="1"/>
          </p:cNvSpPr>
          <p:nvPr>
            <p:ph type="title"/>
          </p:nvPr>
        </p:nvSpPr>
        <p:spPr>
          <a:xfrm>
            <a:off x="4953000" y="621972"/>
            <a:ext cx="6400800" cy="711896"/>
          </a:xfrm>
        </p:spPr>
        <p:txBody>
          <a:bodyPr/>
          <a:lstStyle/>
          <a:p>
            <a:r>
              <a:rPr lang="en-US" sz="5400" dirty="0"/>
              <a:t>Product Owner</a:t>
            </a:r>
            <a:endParaRPr lang="en-US" dirty="0"/>
          </a:p>
        </p:txBody>
      </p:sp>
      <p:sp>
        <p:nvSpPr>
          <p:cNvPr id="3" name="Text Placeholder 2">
            <a:extLst>
              <a:ext uri="{FF2B5EF4-FFF2-40B4-BE49-F238E27FC236}">
                <a16:creationId xmlns:a16="http://schemas.microsoft.com/office/drawing/2014/main" id="{C6EA201F-56F9-BFD9-8E95-AD5BD7D54FD0}"/>
              </a:ext>
            </a:extLst>
          </p:cNvPr>
          <p:cNvSpPr>
            <a:spLocks noGrp="1"/>
          </p:cNvSpPr>
          <p:nvPr>
            <p:ph sz="quarter" idx="26"/>
          </p:nvPr>
        </p:nvSpPr>
        <p:spPr>
          <a:xfrm>
            <a:off x="5589739" y="1494564"/>
            <a:ext cx="5764060" cy="2719740"/>
          </a:xfrm>
        </p:spPr>
        <p:txBody>
          <a:bodyPr anchor="b"/>
          <a:lstStyle/>
          <a:p>
            <a:pPr marL="342900" indent="-342900">
              <a:buChar char="•"/>
            </a:pPr>
            <a:endParaRPr lang="en-US" sz="2400" b="1" dirty="0">
              <a:latin typeface="Arial Black"/>
              <a:cs typeface="Arial"/>
            </a:endParaRPr>
          </a:p>
          <a:p>
            <a:pPr marL="342900" indent="-342900">
              <a:buChar char="•"/>
            </a:pPr>
            <a:endParaRPr lang="en-US" sz="2400" b="1" dirty="0">
              <a:latin typeface="Arial Black"/>
              <a:cs typeface="Arial"/>
            </a:endParaRPr>
          </a:p>
          <a:p>
            <a:pPr marL="342900" indent="-342900">
              <a:buChar char="•"/>
            </a:pPr>
            <a:endParaRPr lang="en-US" sz="2400" b="1" dirty="0">
              <a:latin typeface="Arial Black"/>
              <a:cs typeface="Arial"/>
            </a:endParaRPr>
          </a:p>
          <a:p>
            <a:endParaRPr lang="en-US" sz="2400" b="1" dirty="0">
              <a:latin typeface="Arial Black"/>
              <a:cs typeface="Arial"/>
            </a:endParaRPr>
          </a:p>
          <a:p>
            <a:endParaRPr lang="en-US" sz="2400" b="1" dirty="0">
              <a:latin typeface="Arial Black"/>
              <a:cs typeface="Arial"/>
            </a:endParaRPr>
          </a:p>
          <a:p>
            <a:pPr marL="342900" indent="-342900">
              <a:buChar char="•"/>
            </a:pPr>
            <a:r>
              <a:rPr lang="en-US" sz="2400" b="1" dirty="0">
                <a:latin typeface="Arial Black"/>
                <a:cs typeface="Arial"/>
              </a:rPr>
              <a:t>Align with business goals</a:t>
            </a:r>
          </a:p>
          <a:p>
            <a:pPr marL="342900" indent="-342900">
              <a:buChar char="•"/>
            </a:pPr>
            <a:r>
              <a:rPr lang="en-US" sz="2400" b="1" dirty="0">
                <a:latin typeface="Arial Black"/>
                <a:cs typeface="Arial"/>
              </a:rPr>
              <a:t>Manage backlog</a:t>
            </a:r>
          </a:p>
          <a:p>
            <a:pPr marL="342900" indent="-342900">
              <a:buChar char="•"/>
            </a:pPr>
            <a:r>
              <a:rPr lang="en-US" sz="2400" b="1" dirty="0">
                <a:latin typeface="Arial Black"/>
                <a:cs typeface="Arial"/>
              </a:rPr>
              <a:t>Communicate with shareholders</a:t>
            </a:r>
          </a:p>
          <a:p>
            <a:pPr marL="342900" indent="-342900">
              <a:buChar char="•"/>
            </a:pPr>
            <a:r>
              <a:rPr lang="en-US" sz="2400" b="1" dirty="0">
                <a:latin typeface="Arial Black"/>
                <a:cs typeface="Arial"/>
              </a:rPr>
              <a:t>Maximize return value</a:t>
            </a:r>
          </a:p>
          <a:p>
            <a:pPr marL="342900" indent="-342900">
              <a:buChar char="•"/>
            </a:pPr>
            <a:r>
              <a:rPr lang="en-US" sz="2400" b="1" dirty="0">
                <a:latin typeface="Arial Black"/>
                <a:cs typeface="Arial"/>
              </a:rPr>
              <a:t>Define product vision</a:t>
            </a:r>
          </a:p>
          <a:p>
            <a:pPr marL="342900" indent="-342900">
              <a:buChar char="•"/>
            </a:pPr>
            <a:endParaRPr lang="en-US" sz="2400" b="1" dirty="0">
              <a:latin typeface="Arial Black"/>
              <a:cs typeface="Arial"/>
            </a:endParaRPr>
          </a:p>
        </p:txBody>
      </p:sp>
      <p:pic>
        <p:nvPicPr>
          <p:cNvPr id="4" name="Picture 3" descr="How To Be A Great Agile Product Owner | Zibtek Blog">
            <a:extLst>
              <a:ext uri="{FF2B5EF4-FFF2-40B4-BE49-F238E27FC236}">
                <a16:creationId xmlns:a16="http://schemas.microsoft.com/office/drawing/2014/main" id="{4428B6AD-5B25-0FD8-951D-871F653B8CD1}"/>
              </a:ext>
            </a:extLst>
          </p:cNvPr>
          <p:cNvPicPr>
            <a:picLocks noChangeAspect="1"/>
          </p:cNvPicPr>
          <p:nvPr/>
        </p:nvPicPr>
        <p:blipFill>
          <a:blip r:embed="rId3"/>
          <a:stretch>
            <a:fillRect/>
          </a:stretch>
        </p:blipFill>
        <p:spPr>
          <a:xfrm>
            <a:off x="736948" y="2057401"/>
            <a:ext cx="3233802" cy="3369501"/>
          </a:xfrm>
          <a:prstGeom prst="rect">
            <a:avLst/>
          </a:prstGeom>
        </p:spPr>
      </p:pic>
    </p:spTree>
    <p:extLst>
      <p:ext uri="{BB962C8B-B14F-4D97-AF65-F5344CB8AC3E}">
        <p14:creationId xmlns:p14="http://schemas.microsoft.com/office/powerpoint/2010/main" val="46583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9B1ED-4D78-65EC-0579-DA9E41D7C42C}"/>
              </a:ext>
            </a:extLst>
          </p:cNvPr>
          <p:cNvSpPr>
            <a:spLocks noGrp="1"/>
          </p:cNvSpPr>
          <p:nvPr>
            <p:ph type="title"/>
          </p:nvPr>
        </p:nvSpPr>
        <p:spPr>
          <a:xfrm>
            <a:off x="811185" y="621972"/>
            <a:ext cx="6400800" cy="723641"/>
          </a:xfrm>
        </p:spPr>
        <p:txBody>
          <a:bodyPr anchor="b"/>
          <a:lstStyle/>
          <a:p>
            <a:r>
              <a:rPr lang="en-US" dirty="0"/>
              <a:t>Developer Team</a:t>
            </a:r>
          </a:p>
        </p:txBody>
      </p:sp>
      <p:sp>
        <p:nvSpPr>
          <p:cNvPr id="7" name="Content Placeholder 6">
            <a:extLst>
              <a:ext uri="{FF2B5EF4-FFF2-40B4-BE49-F238E27FC236}">
                <a16:creationId xmlns:a16="http://schemas.microsoft.com/office/drawing/2014/main" id="{051EAA32-913D-25AC-CC36-C39DAE7FE639}"/>
              </a:ext>
            </a:extLst>
          </p:cNvPr>
          <p:cNvSpPr>
            <a:spLocks noGrp="1"/>
          </p:cNvSpPr>
          <p:nvPr>
            <p:ph type="body" sz="quarter" idx="13"/>
          </p:nvPr>
        </p:nvSpPr>
        <p:spPr>
          <a:xfrm>
            <a:off x="811185" y="1637275"/>
            <a:ext cx="6682634" cy="1799734"/>
          </a:xfrm>
        </p:spPr>
        <p:txBody>
          <a:bodyPr vert="horz" lIns="0" tIns="0" rIns="0" bIns="0" rtlCol="0" anchor="t">
            <a:noAutofit/>
          </a:bodyPr>
          <a:lstStyle/>
          <a:p>
            <a:pPr marL="342900" indent="-342900">
              <a:buFont typeface="Arial"/>
              <a:buChar char="•"/>
            </a:pPr>
            <a:r>
              <a:rPr lang="en-US">
                <a:solidFill>
                  <a:schemeClr val="bg1"/>
                </a:solidFill>
              </a:rPr>
              <a:t>Deliver shippable versions</a:t>
            </a:r>
          </a:p>
          <a:p>
            <a:pPr marL="342900" indent="-342900">
              <a:buFont typeface="Arial"/>
              <a:buChar char="•"/>
            </a:pPr>
            <a:r>
              <a:rPr lang="en-US">
                <a:solidFill>
                  <a:schemeClr val="bg1"/>
                </a:solidFill>
              </a:rPr>
              <a:t>Meet tech/quality standards</a:t>
            </a:r>
          </a:p>
          <a:p>
            <a:pPr marL="342900" indent="-342900">
              <a:buFont typeface="Arial"/>
              <a:buChar char="•"/>
            </a:pPr>
            <a:r>
              <a:rPr lang="en-US">
                <a:solidFill>
                  <a:schemeClr val="bg1"/>
                </a:solidFill>
              </a:rPr>
              <a:t>High creativity</a:t>
            </a:r>
          </a:p>
          <a:p>
            <a:pPr marL="342900" indent="-342900">
              <a:buFont typeface="Arial"/>
              <a:buChar char="•"/>
            </a:pPr>
            <a:r>
              <a:rPr lang="en-US">
                <a:solidFill>
                  <a:schemeClr val="bg1"/>
                </a:solidFill>
              </a:rPr>
              <a:t>Adapt to requirement changes</a:t>
            </a:r>
          </a:p>
          <a:p>
            <a:pPr marL="342900" indent="-342900">
              <a:buFont typeface="Arial"/>
              <a:buChar char="•"/>
            </a:pPr>
            <a:r>
              <a:rPr lang="en-US">
                <a:solidFill>
                  <a:schemeClr val="bg1"/>
                </a:solidFill>
              </a:rPr>
              <a:t>Includes designers, testers, and devs</a:t>
            </a:r>
          </a:p>
          <a:p>
            <a:endParaRPr lang="en-US">
              <a:solidFill>
                <a:srgbClr val="D3DDFE"/>
              </a:solidFill>
            </a:endParaRPr>
          </a:p>
        </p:txBody>
      </p:sp>
      <p:pic>
        <p:nvPicPr>
          <p:cNvPr id="3" name="Picture 2" descr="Software Developing Team Working In The Office Stock Photo - Download Image  Now - Computer Programmer, Teamwork, Computer Software - iStock">
            <a:extLst>
              <a:ext uri="{FF2B5EF4-FFF2-40B4-BE49-F238E27FC236}">
                <a16:creationId xmlns:a16="http://schemas.microsoft.com/office/drawing/2014/main" id="{EAFB10C0-85B1-6B58-468A-B3A6CEF4EED3}"/>
              </a:ext>
            </a:extLst>
          </p:cNvPr>
          <p:cNvPicPr>
            <a:picLocks noChangeAspect="1"/>
          </p:cNvPicPr>
          <p:nvPr/>
        </p:nvPicPr>
        <p:blipFill>
          <a:blip r:embed="rId3"/>
          <a:stretch>
            <a:fillRect/>
          </a:stretch>
        </p:blipFill>
        <p:spPr>
          <a:xfrm>
            <a:off x="7585010" y="1826002"/>
            <a:ext cx="4099184" cy="2736268"/>
          </a:xfrm>
          <a:prstGeom prst="rect">
            <a:avLst/>
          </a:prstGeom>
        </p:spPr>
      </p:pic>
    </p:spTree>
    <p:extLst>
      <p:ext uri="{BB962C8B-B14F-4D97-AF65-F5344CB8AC3E}">
        <p14:creationId xmlns:p14="http://schemas.microsoft.com/office/powerpoint/2010/main" val="866310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48845-3852-D4E6-EF42-8024EAC0ED4C}"/>
              </a:ext>
            </a:extLst>
          </p:cNvPr>
          <p:cNvSpPr>
            <a:spLocks noGrp="1"/>
          </p:cNvSpPr>
          <p:nvPr>
            <p:ph type="title"/>
          </p:nvPr>
        </p:nvSpPr>
        <p:spPr>
          <a:xfrm>
            <a:off x="813816" y="621792"/>
            <a:ext cx="8180412" cy="1828800"/>
          </a:xfrm>
        </p:spPr>
        <p:txBody>
          <a:bodyPr/>
          <a:lstStyle/>
          <a:p>
            <a:r>
              <a:rPr lang="en-US" sz="5400" dirty="0"/>
              <a:t>Tester Team</a:t>
            </a:r>
          </a:p>
        </p:txBody>
      </p:sp>
      <p:sp>
        <p:nvSpPr>
          <p:cNvPr id="5" name="Text Placeholder 4">
            <a:extLst>
              <a:ext uri="{FF2B5EF4-FFF2-40B4-BE49-F238E27FC236}">
                <a16:creationId xmlns:a16="http://schemas.microsoft.com/office/drawing/2014/main" id="{F85AE87B-E37F-614C-6EE5-D03C01018C99}"/>
              </a:ext>
            </a:extLst>
          </p:cNvPr>
          <p:cNvSpPr>
            <a:spLocks noGrp="1"/>
          </p:cNvSpPr>
          <p:nvPr>
            <p:ph sz="quarter" idx="26"/>
          </p:nvPr>
        </p:nvSpPr>
        <p:spPr>
          <a:xfrm>
            <a:off x="594611" y="1716426"/>
            <a:ext cx="5499264" cy="3120773"/>
          </a:xfrm>
        </p:spPr>
        <p:txBody>
          <a:bodyPr vert="horz" lIns="0" tIns="0" rIns="0" bIns="0" rtlCol="0" anchor="t">
            <a:noAutofit/>
          </a:bodyPr>
          <a:lstStyle/>
          <a:p>
            <a:pPr marL="285750" indent="-285750">
              <a:buChar char="•"/>
            </a:pPr>
            <a:r>
              <a:rPr lang="en-US" sz="2400" dirty="0">
                <a:latin typeface="Arial Black"/>
                <a:cs typeface="Arial"/>
              </a:rPr>
              <a:t>Identify issues early</a:t>
            </a:r>
          </a:p>
          <a:p>
            <a:pPr marL="285750" indent="-285750">
              <a:buChar char="•"/>
            </a:pPr>
            <a:r>
              <a:rPr lang="en-US" sz="2400" dirty="0">
                <a:latin typeface="Arial Black"/>
                <a:cs typeface="Arial"/>
              </a:rPr>
              <a:t>Reduce the total cost</a:t>
            </a:r>
          </a:p>
          <a:p>
            <a:pPr marL="285750" indent="-285750">
              <a:buChar char="•"/>
            </a:pPr>
            <a:r>
              <a:rPr lang="en-US" sz="2400" dirty="0">
                <a:latin typeface="Arial Black"/>
                <a:cs typeface="Arial"/>
              </a:rPr>
              <a:t>Ensure overall quality</a:t>
            </a:r>
          </a:p>
          <a:p>
            <a:pPr marL="285750" indent="-285750">
              <a:buChar char="•"/>
            </a:pPr>
            <a:r>
              <a:rPr lang="en-US" sz="2400" dirty="0">
                <a:latin typeface="Arial Black"/>
                <a:cs typeface="Arial"/>
              </a:rPr>
              <a:t>Check for functional req.</a:t>
            </a:r>
          </a:p>
          <a:p>
            <a:pPr marL="285750" indent="-285750">
              <a:buChar char="•"/>
            </a:pPr>
            <a:r>
              <a:rPr lang="en-US" sz="2400" dirty="0">
                <a:latin typeface="Arial Black"/>
                <a:cs typeface="Arial"/>
              </a:rPr>
              <a:t>Improve customer satisfaction</a:t>
            </a:r>
          </a:p>
          <a:p>
            <a:pPr marL="285750" indent="-285750">
              <a:buChar char="•"/>
            </a:pPr>
            <a:r>
              <a:rPr lang="en-US" sz="2400" dirty="0">
                <a:latin typeface="Arial Black"/>
                <a:cs typeface="Arial"/>
              </a:rPr>
              <a:t>Provide constant feedback</a:t>
            </a:r>
            <a:endParaRPr lang="en-US" sz="2400" dirty="0">
              <a:latin typeface="Arial Black"/>
            </a:endParaRPr>
          </a:p>
        </p:txBody>
      </p:sp>
      <p:pic>
        <p:nvPicPr>
          <p:cNvPr id="6" name="Picture 5" descr="Software Development Team – Key Roles &amp; Structure | ASPER BROTHERS">
            <a:extLst>
              <a:ext uri="{FF2B5EF4-FFF2-40B4-BE49-F238E27FC236}">
                <a16:creationId xmlns:a16="http://schemas.microsoft.com/office/drawing/2014/main" id="{478E1F7C-8E8A-A168-E53B-DB38E29C736A}"/>
              </a:ext>
            </a:extLst>
          </p:cNvPr>
          <p:cNvPicPr>
            <a:picLocks noChangeAspect="1"/>
          </p:cNvPicPr>
          <p:nvPr/>
        </p:nvPicPr>
        <p:blipFill>
          <a:blip r:embed="rId3"/>
          <a:stretch>
            <a:fillRect/>
          </a:stretch>
        </p:blipFill>
        <p:spPr>
          <a:xfrm>
            <a:off x="6498921" y="2328787"/>
            <a:ext cx="5008322" cy="2764095"/>
          </a:xfrm>
          <a:prstGeom prst="rect">
            <a:avLst/>
          </a:prstGeom>
        </p:spPr>
      </p:pic>
    </p:spTree>
    <p:extLst>
      <p:ext uri="{BB962C8B-B14F-4D97-AF65-F5344CB8AC3E}">
        <p14:creationId xmlns:p14="http://schemas.microsoft.com/office/powerpoint/2010/main" val="3591555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62D7-27D2-94DC-1264-B79226686001}"/>
              </a:ext>
            </a:extLst>
          </p:cNvPr>
          <p:cNvSpPr>
            <a:spLocks noGrp="1"/>
          </p:cNvSpPr>
          <p:nvPr>
            <p:ph type="title"/>
          </p:nvPr>
        </p:nvSpPr>
        <p:spPr>
          <a:xfrm>
            <a:off x="813816" y="605155"/>
            <a:ext cx="10571734" cy="1160145"/>
          </a:xfrm>
        </p:spPr>
        <p:txBody>
          <a:bodyPr/>
          <a:lstStyle/>
          <a:p>
            <a:r>
              <a:rPr lang="en-US" dirty="0"/>
              <a:t>Phases of Agile</a:t>
            </a:r>
          </a:p>
        </p:txBody>
      </p:sp>
      <p:sp>
        <p:nvSpPr>
          <p:cNvPr id="13" name="Text Placeholder 12">
            <a:extLst>
              <a:ext uri="{FF2B5EF4-FFF2-40B4-BE49-F238E27FC236}">
                <a16:creationId xmlns:a16="http://schemas.microsoft.com/office/drawing/2014/main" id="{96C3713D-C8FF-8E7B-458C-CB927BAA99BD}"/>
              </a:ext>
            </a:extLst>
          </p:cNvPr>
          <p:cNvSpPr>
            <a:spLocks noGrp="1"/>
          </p:cNvSpPr>
          <p:nvPr>
            <p:ph sz="quarter" idx="27"/>
          </p:nvPr>
        </p:nvSpPr>
        <p:spPr>
          <a:xfrm>
            <a:off x="3835400" y="2185127"/>
            <a:ext cx="6327643" cy="4067717"/>
          </a:xfrm>
        </p:spPr>
        <p:txBody>
          <a:bodyPr vert="horz" lIns="0" tIns="0" rIns="0" bIns="0" rtlCol="0" anchor="t">
            <a:noAutofit/>
          </a:bodyPr>
          <a:lstStyle/>
          <a:p>
            <a:pPr>
              <a:lnSpc>
                <a:spcPct val="100000"/>
              </a:lnSpc>
            </a:pPr>
            <a:r>
              <a:rPr lang="en-US" sz="2400" dirty="0">
                <a:latin typeface="Arial Black"/>
                <a:cs typeface="Arial"/>
              </a:rPr>
              <a:t>Planning</a:t>
            </a:r>
            <a:endParaRPr lang="en-US" dirty="0"/>
          </a:p>
          <a:p>
            <a:pPr>
              <a:lnSpc>
                <a:spcPct val="100000"/>
              </a:lnSpc>
            </a:pPr>
            <a:r>
              <a:rPr lang="en-US" sz="2400" dirty="0">
                <a:latin typeface="Arial Black"/>
                <a:cs typeface="Arial"/>
              </a:rPr>
              <a:t>Design</a:t>
            </a:r>
          </a:p>
          <a:p>
            <a:pPr>
              <a:lnSpc>
                <a:spcPct val="100000"/>
              </a:lnSpc>
            </a:pPr>
            <a:r>
              <a:rPr lang="en-US" sz="2400" dirty="0">
                <a:latin typeface="Arial Black"/>
                <a:cs typeface="Arial"/>
              </a:rPr>
              <a:t>Development</a:t>
            </a:r>
          </a:p>
          <a:p>
            <a:pPr>
              <a:lnSpc>
                <a:spcPct val="100000"/>
              </a:lnSpc>
            </a:pPr>
            <a:r>
              <a:rPr lang="en-US" sz="2400" dirty="0">
                <a:latin typeface="Arial Black"/>
                <a:cs typeface="Arial"/>
              </a:rPr>
              <a:t>Testing</a:t>
            </a:r>
          </a:p>
          <a:p>
            <a:pPr>
              <a:lnSpc>
                <a:spcPct val="100000"/>
              </a:lnSpc>
            </a:pPr>
            <a:r>
              <a:rPr lang="en-US" sz="2400" dirty="0">
                <a:latin typeface="Arial Black"/>
                <a:cs typeface="Arial"/>
              </a:rPr>
              <a:t>Deployment</a:t>
            </a:r>
          </a:p>
        </p:txBody>
      </p:sp>
    </p:spTree>
    <p:extLst>
      <p:ext uri="{BB962C8B-B14F-4D97-AF65-F5344CB8AC3E}">
        <p14:creationId xmlns:p14="http://schemas.microsoft.com/office/powerpoint/2010/main" val="4130254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1C18C4A-EC5D-2A92-B45E-8EDBE44F5B15}"/>
              </a:ext>
            </a:extLst>
          </p:cNvPr>
          <p:cNvSpPr>
            <a:spLocks noGrp="1"/>
          </p:cNvSpPr>
          <p:nvPr>
            <p:ph type="title"/>
          </p:nvPr>
        </p:nvSpPr>
        <p:spPr>
          <a:xfrm>
            <a:off x="811184" y="621973"/>
            <a:ext cx="6275416" cy="1828800"/>
          </a:xfrm>
        </p:spPr>
        <p:txBody>
          <a:bodyPr/>
          <a:lstStyle/>
          <a:p>
            <a:r>
              <a:rPr lang="en-US" sz="5400" dirty="0"/>
              <a:t>Planning Phase</a:t>
            </a:r>
          </a:p>
        </p:txBody>
      </p:sp>
      <p:sp>
        <p:nvSpPr>
          <p:cNvPr id="4" name="Text Placeholder 3">
            <a:extLst>
              <a:ext uri="{FF2B5EF4-FFF2-40B4-BE49-F238E27FC236}">
                <a16:creationId xmlns:a16="http://schemas.microsoft.com/office/drawing/2014/main" id="{B7C4DB8A-F6D0-FE86-2F30-5BB5576A5934}"/>
              </a:ext>
            </a:extLst>
          </p:cNvPr>
          <p:cNvSpPr>
            <a:spLocks noGrp="1"/>
          </p:cNvSpPr>
          <p:nvPr>
            <p:ph sz="quarter" idx="18"/>
          </p:nvPr>
        </p:nvSpPr>
        <p:spPr>
          <a:xfrm>
            <a:off x="810330" y="2771566"/>
            <a:ext cx="6275387" cy="3271324"/>
          </a:xfrm>
        </p:spPr>
        <p:txBody>
          <a:bodyPr vert="horz" lIns="0" tIns="45720" rIns="91440" bIns="45720" rtlCol="0" anchor="t">
            <a:noAutofit/>
          </a:bodyPr>
          <a:lstStyle/>
          <a:p>
            <a:pPr marL="285750" indent="-285750">
              <a:buChar char="•"/>
            </a:pPr>
            <a:r>
              <a:rPr lang="en-US" sz="2400" dirty="0">
                <a:latin typeface="Arial Black"/>
                <a:cs typeface="Arial"/>
              </a:rPr>
              <a:t>Understand the project requirements</a:t>
            </a:r>
            <a:endParaRPr lang="en-US" sz="2400">
              <a:latin typeface="Arial Black"/>
            </a:endParaRPr>
          </a:p>
          <a:p>
            <a:pPr marL="285750" indent="-285750">
              <a:buChar char="•"/>
            </a:pPr>
            <a:r>
              <a:rPr lang="en-US" sz="2400" dirty="0">
                <a:latin typeface="Arial Black"/>
                <a:cs typeface="Arial"/>
              </a:rPr>
              <a:t>Set up goals</a:t>
            </a:r>
          </a:p>
          <a:p>
            <a:pPr marL="285750" indent="-285750">
              <a:buChar char="•"/>
            </a:pPr>
            <a:r>
              <a:rPr lang="en-US" sz="2400" dirty="0">
                <a:latin typeface="Arial Black"/>
                <a:cs typeface="Arial"/>
              </a:rPr>
              <a:t>Create backlog</a:t>
            </a:r>
            <a:endParaRPr lang="en-US" sz="2400">
              <a:latin typeface="Arial Black"/>
            </a:endParaRPr>
          </a:p>
          <a:p>
            <a:pPr marL="285750" indent="-285750">
              <a:buChar char="•"/>
            </a:pPr>
            <a:r>
              <a:rPr lang="en-US" sz="2400" dirty="0">
                <a:latin typeface="Arial Black"/>
                <a:cs typeface="Arial"/>
              </a:rPr>
              <a:t>Define roles for each involved party</a:t>
            </a:r>
          </a:p>
          <a:p>
            <a:pPr marL="285750" indent="-285750">
              <a:buChar char="•"/>
            </a:pPr>
            <a:r>
              <a:rPr lang="en-US" sz="2400" dirty="0">
                <a:latin typeface="Arial Black"/>
                <a:cs typeface="Arial"/>
              </a:rPr>
              <a:t>Organize user stories</a:t>
            </a:r>
          </a:p>
        </p:txBody>
      </p:sp>
      <p:pic>
        <p:nvPicPr>
          <p:cNvPr id="15" name="Picture Placeholder 14" descr="Man gesturing in front of laptop">
            <a:extLst>
              <a:ext uri="{FF2B5EF4-FFF2-40B4-BE49-F238E27FC236}">
                <a16:creationId xmlns:a16="http://schemas.microsoft.com/office/drawing/2014/main" id="{9CD66AFE-C1E3-FA4D-8633-3AB660373AC8}"/>
              </a:ext>
            </a:extLst>
          </p:cNvPr>
          <p:cNvPicPr>
            <a:picLocks noGrp="1" noChangeAspect="1"/>
          </p:cNvPicPr>
          <p:nvPr>
            <p:ph type="pic" sz="quarter" idx="17"/>
          </p:nvPr>
        </p:nvPicPr>
        <p:blipFill>
          <a:blip r:embed="rId3"/>
          <a:srcRect l="19048" r="19048"/>
          <a:stretch/>
        </p:blipFill>
        <p:spPr>
          <a:xfrm>
            <a:off x="7709054" y="459137"/>
            <a:ext cx="4126800" cy="4126800"/>
          </a:xfrm>
        </p:spPr>
      </p:pic>
    </p:spTree>
    <p:extLst>
      <p:ext uri="{BB962C8B-B14F-4D97-AF65-F5344CB8AC3E}">
        <p14:creationId xmlns:p14="http://schemas.microsoft.com/office/powerpoint/2010/main" val="426989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130C8D7-5054-B89C-FA2C-E2638FFEA6AB}"/>
              </a:ext>
            </a:extLst>
          </p:cNvPr>
          <p:cNvSpPr>
            <a:spLocks noGrp="1"/>
          </p:cNvSpPr>
          <p:nvPr>
            <p:ph sz="quarter" idx="26"/>
          </p:nvPr>
        </p:nvSpPr>
        <p:spPr>
          <a:xfrm>
            <a:off x="811183" y="1522730"/>
            <a:ext cx="7164885" cy="3147392"/>
          </a:xfrm>
        </p:spPr>
        <p:txBody>
          <a:bodyPr vert="horz" lIns="0" tIns="0" rIns="0" bIns="0" rtlCol="0" anchor="t">
            <a:noAutofit/>
          </a:bodyPr>
          <a:lstStyle/>
          <a:p>
            <a:r>
              <a:rPr lang="en-US" sz="2400" dirty="0">
                <a:latin typeface="Arial Black"/>
                <a:cs typeface="Arial"/>
              </a:rPr>
              <a:t>Design system is based on user stories</a:t>
            </a:r>
          </a:p>
          <a:p>
            <a:r>
              <a:rPr lang="en-US" sz="2400" dirty="0">
                <a:latin typeface="Arial Black"/>
                <a:cs typeface="Arial"/>
              </a:rPr>
              <a:t>Rapid prototyping</a:t>
            </a:r>
          </a:p>
          <a:p>
            <a:r>
              <a:rPr lang="en-US" sz="2400" dirty="0">
                <a:latin typeface="Arial Black"/>
                <a:cs typeface="Arial"/>
              </a:rPr>
              <a:t>PO ensures design stays with vision</a:t>
            </a:r>
          </a:p>
          <a:p>
            <a:r>
              <a:rPr lang="en-US" sz="2400" dirty="0">
                <a:latin typeface="Arial Black"/>
                <a:cs typeface="Arial"/>
              </a:rPr>
              <a:t>Testers review designs to ensure quality</a:t>
            </a:r>
          </a:p>
        </p:txBody>
      </p:sp>
      <p:sp>
        <p:nvSpPr>
          <p:cNvPr id="5" name="Title 4">
            <a:extLst>
              <a:ext uri="{FF2B5EF4-FFF2-40B4-BE49-F238E27FC236}">
                <a16:creationId xmlns:a16="http://schemas.microsoft.com/office/drawing/2014/main" id="{0DE0B19B-48A0-B3C6-3F57-0840A10B6375}"/>
              </a:ext>
            </a:extLst>
          </p:cNvPr>
          <p:cNvSpPr>
            <a:spLocks noGrp="1"/>
          </p:cNvSpPr>
          <p:nvPr>
            <p:ph type="title"/>
          </p:nvPr>
        </p:nvSpPr>
        <p:spPr/>
        <p:txBody>
          <a:bodyPr/>
          <a:lstStyle/>
          <a:p>
            <a:r>
              <a:rPr lang="en-US" sz="5400" dirty="0"/>
              <a:t>Design Phase</a:t>
            </a:r>
          </a:p>
        </p:txBody>
      </p:sp>
      <p:pic>
        <p:nvPicPr>
          <p:cNvPr id="7" name="Picture 6" descr="How to Effectively Build a Team of Different Level Specialist">
            <a:extLst>
              <a:ext uri="{FF2B5EF4-FFF2-40B4-BE49-F238E27FC236}">
                <a16:creationId xmlns:a16="http://schemas.microsoft.com/office/drawing/2014/main" id="{182000B8-9EEF-899C-9F2A-2BCEFD7C9106}"/>
              </a:ext>
            </a:extLst>
          </p:cNvPr>
          <p:cNvPicPr>
            <a:picLocks noChangeAspect="1"/>
          </p:cNvPicPr>
          <p:nvPr/>
        </p:nvPicPr>
        <p:blipFill>
          <a:blip r:embed="rId3"/>
          <a:stretch>
            <a:fillRect/>
          </a:stretch>
        </p:blipFill>
        <p:spPr>
          <a:xfrm>
            <a:off x="6091825" y="3297785"/>
            <a:ext cx="4977008" cy="3143414"/>
          </a:xfrm>
          <a:prstGeom prst="rect">
            <a:avLst/>
          </a:prstGeom>
        </p:spPr>
      </p:pic>
    </p:spTree>
    <p:extLst>
      <p:ext uri="{BB962C8B-B14F-4D97-AF65-F5344CB8AC3E}">
        <p14:creationId xmlns:p14="http://schemas.microsoft.com/office/powerpoint/2010/main" val="4183421641"/>
      </p:ext>
    </p:extLst>
  </p:cSld>
  <p:clrMapOvr>
    <a:masterClrMapping/>
  </p:clrMapOvr>
</p:sld>
</file>

<file path=ppt/theme/theme1.xml><?xml version="1.0" encoding="utf-8"?>
<a:theme xmlns:a="http://schemas.openxmlformats.org/drawingml/2006/main" name="Custom">
  <a:themeElements>
    <a:clrScheme name="Training-presentation">
      <a:dk1>
        <a:srgbClr val="000000"/>
      </a:dk1>
      <a:lt1>
        <a:srgbClr val="FFFFFF"/>
      </a:lt1>
      <a:dk2>
        <a:srgbClr val="112CC1"/>
      </a:dk2>
      <a:lt2>
        <a:srgbClr val="E7E6E6"/>
      </a:lt2>
      <a:accent1>
        <a:srgbClr val="FF7128"/>
      </a:accent1>
      <a:accent2>
        <a:srgbClr val="FF2828"/>
      </a:accent2>
      <a:accent3>
        <a:srgbClr val="2849FD"/>
      </a:accent3>
      <a:accent4>
        <a:srgbClr val="D3DDFE"/>
      </a:accent4>
      <a:accent5>
        <a:srgbClr val="FBFF22"/>
      </a:accent5>
      <a:accent6>
        <a:srgbClr val="D90000"/>
      </a:accent6>
      <a:hlink>
        <a:srgbClr val="0563C1"/>
      </a:hlink>
      <a:folHlink>
        <a:srgbClr val="954F72"/>
      </a:folHlink>
    </a:clrScheme>
    <a:fontScheme name="Custom 12">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03460604_win32_SL_V10" id="{99B34821-6204-44CE-8DD7-2088F7B07FF3}" vid="{E244DE33-B49D-4797-B149-ADA6E5DF5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ECF14FD5-A096-4D90-927F-14121C0402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81F5C2-3514-4A07-8A5F-801AC1F704E0}">
  <ds:schemaRefs>
    <ds:schemaRef ds:uri="http://schemas.microsoft.com/sharepoint/v3/contenttype/forms"/>
  </ds:schemaRefs>
</ds:datastoreItem>
</file>

<file path=customXml/itemProps3.xml><?xml version="1.0" encoding="utf-8"?>
<ds:datastoreItem xmlns:ds="http://schemas.openxmlformats.org/officeDocument/2006/customXml" ds:itemID="{A9458E52-C9AB-45CD-90E2-A592FBC3F2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418</Words>
  <Application>Microsoft Office PowerPoint</Application>
  <PresentationFormat>Widescreen</PresentationFormat>
  <Paragraphs>115</Paragraphs>
  <Slides>15</Slides>
  <Notes>11</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Custom</vt:lpstr>
      <vt:lpstr>All About Agile</vt:lpstr>
      <vt:lpstr>Agile Roles</vt:lpstr>
      <vt:lpstr>Scrum Master</vt:lpstr>
      <vt:lpstr>Product Owner</vt:lpstr>
      <vt:lpstr>Developer Team</vt:lpstr>
      <vt:lpstr>Tester Team</vt:lpstr>
      <vt:lpstr>Phases of Agile</vt:lpstr>
      <vt:lpstr>Planning Phase</vt:lpstr>
      <vt:lpstr>Design Phase</vt:lpstr>
      <vt:lpstr>Development Phase</vt:lpstr>
      <vt:lpstr>Testing Phase</vt:lpstr>
      <vt:lpstr>Deployment Phase</vt:lpstr>
      <vt:lpstr>Waterfall vs. Agile </vt:lpstr>
      <vt:lpstr>How to choose Waterfall or Agile?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309</cp:revision>
  <dcterms:created xsi:type="dcterms:W3CDTF">2024-10-17T13:09:45Z</dcterms:created>
  <dcterms:modified xsi:type="dcterms:W3CDTF">2024-10-20T13:39:38Z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